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1" r:id="rId1"/>
  </p:sldMasterIdLst>
  <p:notesMasterIdLst>
    <p:notesMasterId r:id="rId26"/>
  </p:notesMasterIdLst>
  <p:sldIdLst>
    <p:sldId id="256" r:id="rId2"/>
    <p:sldId id="257" r:id="rId3"/>
    <p:sldId id="258" r:id="rId4"/>
    <p:sldId id="276" r:id="rId5"/>
    <p:sldId id="313" r:id="rId6"/>
    <p:sldId id="278" r:id="rId7"/>
    <p:sldId id="311" r:id="rId8"/>
    <p:sldId id="312" r:id="rId9"/>
    <p:sldId id="279" r:id="rId10"/>
    <p:sldId id="288" r:id="rId11"/>
    <p:sldId id="317" r:id="rId12"/>
    <p:sldId id="307" r:id="rId13"/>
    <p:sldId id="314" r:id="rId14"/>
    <p:sldId id="306" r:id="rId15"/>
    <p:sldId id="309" r:id="rId16"/>
    <p:sldId id="315" r:id="rId17"/>
    <p:sldId id="316" r:id="rId18"/>
    <p:sldId id="305" r:id="rId19"/>
    <p:sldId id="281" r:id="rId20"/>
    <p:sldId id="283" r:id="rId21"/>
    <p:sldId id="291" r:id="rId22"/>
    <p:sldId id="310" r:id="rId23"/>
    <p:sldId id="296" r:id="rId24"/>
    <p:sldId id="290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565" autoAdjust="0"/>
    <p:restoredTop sz="94660"/>
  </p:normalViewPr>
  <p:slideViewPr>
    <p:cSldViewPr snapToObjects="1">
      <p:cViewPr>
        <p:scale>
          <a:sx n="100" d="100"/>
          <a:sy n="100" d="100"/>
        </p:scale>
        <p:origin x="240" y="264"/>
      </p:cViewPr>
      <p:guideLst>
        <p:guide orient="horz" pos="2149"/>
        <p:guide pos="28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 동교" userId="a9720c33fa8d9762" providerId="LiveId" clId="{4ECA0DDD-08BC-41C2-87DE-038C65EB7107}"/>
    <pc:docChg chg="undo custSel addSld delSld modSld sldOrd">
      <pc:chgData name="한 동교" userId="a9720c33fa8d9762" providerId="LiveId" clId="{4ECA0DDD-08BC-41C2-87DE-038C65EB7107}" dt="2019-05-01T16:19:14.062" v="680" actId="14100"/>
      <pc:docMkLst>
        <pc:docMk/>
      </pc:docMkLst>
      <pc:sldChg chg="modSp">
        <pc:chgData name="한 동교" userId="a9720c33fa8d9762" providerId="LiveId" clId="{4ECA0DDD-08BC-41C2-87DE-038C65EB7107}" dt="2019-05-01T14:15:55.200" v="202" actId="12788"/>
        <pc:sldMkLst>
          <pc:docMk/>
          <pc:sldMk cId="0" sldId="256"/>
        </pc:sldMkLst>
        <pc:spChg chg="mod">
          <ac:chgData name="한 동교" userId="a9720c33fa8d9762" providerId="LiveId" clId="{4ECA0DDD-08BC-41C2-87DE-038C65EB7107}" dt="2019-05-01T14:15:53.231" v="201" actId="12788"/>
          <ac:spMkLst>
            <pc:docMk/>
            <pc:sldMk cId="0" sldId="256"/>
            <ac:spMk id="2" creationId="{00000000-0000-0000-0000-000000000000}"/>
          </ac:spMkLst>
        </pc:spChg>
        <pc:spChg chg="mod">
          <ac:chgData name="한 동교" userId="a9720c33fa8d9762" providerId="LiveId" clId="{4ECA0DDD-08BC-41C2-87DE-038C65EB7107}" dt="2019-05-01T14:15:55.200" v="202" actId="12788"/>
          <ac:spMkLst>
            <pc:docMk/>
            <pc:sldMk cId="0" sldId="256"/>
            <ac:spMk id="4" creationId="{00000000-0000-0000-0000-000000000000}"/>
          </ac:spMkLst>
        </pc:spChg>
        <pc:spChg chg="mod">
          <ac:chgData name="한 동교" userId="a9720c33fa8d9762" providerId="LiveId" clId="{4ECA0DDD-08BC-41C2-87DE-038C65EB7107}" dt="2019-05-01T14:15:50.997" v="200" actId="12788"/>
          <ac:spMkLst>
            <pc:docMk/>
            <pc:sldMk cId="0" sldId="256"/>
            <ac:spMk id="5" creationId="{00000000-0000-0000-0000-000000000000}"/>
          </ac:spMkLst>
        </pc:spChg>
        <pc:spChg chg="mod">
          <ac:chgData name="한 동교" userId="a9720c33fa8d9762" providerId="LiveId" clId="{4ECA0DDD-08BC-41C2-87DE-038C65EB7107}" dt="2019-05-01T14:15:47.793" v="199" actId="12788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한 동교" userId="a9720c33fa8d9762" providerId="LiveId" clId="{4ECA0DDD-08BC-41C2-87DE-038C65EB7107}" dt="2019-05-01T14:26:30.102" v="400" actId="20577"/>
        <pc:sldMkLst>
          <pc:docMk/>
          <pc:sldMk cId="0" sldId="257"/>
        </pc:sldMkLst>
        <pc:spChg chg="mod">
          <ac:chgData name="한 동교" userId="a9720c33fa8d9762" providerId="LiveId" clId="{4ECA0DDD-08BC-41C2-87DE-038C65EB7107}" dt="2019-05-01T14:26:30.102" v="400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한 동교" userId="a9720c33fa8d9762" providerId="LiveId" clId="{4ECA0DDD-08BC-41C2-87DE-038C65EB7107}" dt="2019-05-01T14:22:57.199" v="235" actId="20577"/>
        <pc:sldMkLst>
          <pc:docMk/>
          <pc:sldMk cId="0" sldId="258"/>
        </pc:sldMkLst>
        <pc:spChg chg="mod">
          <ac:chgData name="한 동교" userId="a9720c33fa8d9762" providerId="LiveId" clId="{4ECA0DDD-08BC-41C2-87DE-038C65EB7107}" dt="2019-05-01T14:22:53.759" v="232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한 동교" userId="a9720c33fa8d9762" providerId="LiveId" clId="{4ECA0DDD-08BC-41C2-87DE-038C65EB7107}" dt="2019-05-01T14:22:57.199" v="235" actId="20577"/>
          <ac:spMkLst>
            <pc:docMk/>
            <pc:sldMk cId="0" sldId="258"/>
            <ac:spMk id="9" creationId="{00000000-0000-0000-0000-000000000000}"/>
          </ac:spMkLst>
        </pc:spChg>
      </pc:sldChg>
      <pc:sldChg chg="addSp delSp modSp">
        <pc:chgData name="한 동교" userId="a9720c33fa8d9762" providerId="LiveId" clId="{4ECA0DDD-08BC-41C2-87DE-038C65EB7107}" dt="2019-05-01T14:25:19.745" v="342" actId="20577"/>
        <pc:sldMkLst>
          <pc:docMk/>
          <pc:sldMk cId="0" sldId="276"/>
        </pc:sldMkLst>
        <pc:spChg chg="del">
          <ac:chgData name="한 동교" userId="a9720c33fa8d9762" providerId="LiveId" clId="{4ECA0DDD-08BC-41C2-87DE-038C65EB7107}" dt="2019-05-01T14:25:05.711" v="329" actId="478"/>
          <ac:spMkLst>
            <pc:docMk/>
            <pc:sldMk cId="0" sldId="276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05.711" v="329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2:01.267" v="219" actId="478"/>
          <ac:spMkLst>
            <pc:docMk/>
            <pc:sldMk cId="0" sldId="276"/>
            <ac:spMk id="18" creationId="{E1314DF2-6ECB-4ADA-B9AE-B2F04A425413}"/>
          </ac:spMkLst>
        </pc:spChg>
        <pc:spChg chg="add">
          <ac:chgData name="한 동교" userId="a9720c33fa8d9762" providerId="LiveId" clId="{4ECA0DDD-08BC-41C2-87DE-038C65EB7107}" dt="2019-05-01T14:22:01.416" v="220"/>
          <ac:spMkLst>
            <pc:docMk/>
            <pc:sldMk cId="0" sldId="276"/>
            <ac:spMk id="19" creationId="{C2403329-E139-4A77-B168-A2A435C339AF}"/>
          </ac:spMkLst>
        </pc:spChg>
        <pc:spChg chg="add">
          <ac:chgData name="한 동교" userId="a9720c33fa8d9762" providerId="LiveId" clId="{4ECA0DDD-08BC-41C2-87DE-038C65EB7107}" dt="2019-05-01T14:25:05.834" v="330"/>
          <ac:spMkLst>
            <pc:docMk/>
            <pc:sldMk cId="0" sldId="276"/>
            <ac:spMk id="20" creationId="{D16A22B6-14D9-41B5-A4BB-F3CB3F2A5FED}"/>
          </ac:spMkLst>
        </pc:spChg>
        <pc:spChg chg="add mod">
          <ac:chgData name="한 동교" userId="a9720c33fa8d9762" providerId="LiveId" clId="{4ECA0DDD-08BC-41C2-87DE-038C65EB7107}" dt="2019-05-01T14:25:19.745" v="342" actId="20577"/>
          <ac:spMkLst>
            <pc:docMk/>
            <pc:sldMk cId="0" sldId="276"/>
            <ac:spMk id="21" creationId="{B3E7FA3A-A7C0-4197-98B9-F6CAFD2A972D}"/>
          </ac:spMkLst>
        </pc:spChg>
      </pc:sldChg>
      <pc:sldChg chg="addSp delSp modSp">
        <pc:chgData name="한 동교" userId="a9720c33fa8d9762" providerId="LiveId" clId="{4ECA0DDD-08BC-41C2-87DE-038C65EB7107}" dt="2019-05-01T14:25:28.985" v="352" actId="20577"/>
        <pc:sldMkLst>
          <pc:docMk/>
          <pc:sldMk cId="0" sldId="278"/>
        </pc:sldMkLst>
        <pc:spChg chg="del">
          <ac:chgData name="한 동교" userId="a9720c33fa8d9762" providerId="LiveId" clId="{4ECA0DDD-08BC-41C2-87DE-038C65EB7107}" dt="2019-05-01T14:25:27.242" v="348" actId="478"/>
          <ac:spMkLst>
            <pc:docMk/>
            <pc:sldMk cId="0" sldId="278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27.242" v="348" actId="478"/>
          <ac:spMkLst>
            <pc:docMk/>
            <pc:sldMk cId="0" sldId="278"/>
            <ac:spMk id="9" creationId="{00000000-0000-0000-0000-000000000000}"/>
          </ac:spMkLst>
        </pc:spChg>
        <pc:spChg chg="add">
          <ac:chgData name="한 동교" userId="a9720c33fa8d9762" providerId="LiveId" clId="{4ECA0DDD-08BC-41C2-87DE-038C65EB7107}" dt="2019-05-01T14:25:27.387" v="349"/>
          <ac:spMkLst>
            <pc:docMk/>
            <pc:sldMk cId="0" sldId="278"/>
            <ac:spMk id="16" creationId="{9277BA62-1E00-43E9-86D7-5A0108A56C5C}"/>
          </ac:spMkLst>
        </pc:spChg>
        <pc:spChg chg="add mod">
          <ac:chgData name="한 동교" userId="a9720c33fa8d9762" providerId="LiveId" clId="{4ECA0DDD-08BC-41C2-87DE-038C65EB7107}" dt="2019-05-01T14:25:28.985" v="352" actId="20577"/>
          <ac:spMkLst>
            <pc:docMk/>
            <pc:sldMk cId="0" sldId="278"/>
            <ac:spMk id="18" creationId="{441F6B06-8A1D-4D6C-B803-8E8A38B06BD0}"/>
          </ac:spMkLst>
        </pc:spChg>
        <pc:graphicFrameChg chg="modGraphic">
          <ac:chgData name="한 동교" userId="a9720c33fa8d9762" providerId="LiveId" clId="{4ECA0DDD-08BC-41C2-87DE-038C65EB7107}" dt="2019-05-01T12:20:32.741" v="4" actId="20577"/>
          <ac:graphicFrameMkLst>
            <pc:docMk/>
            <pc:sldMk cId="0" sldId="278"/>
            <ac:graphicFrameMk id="25" creationId="{00000000-0000-0000-0000-000000000000}"/>
          </ac:graphicFrameMkLst>
        </pc:graphicFrameChg>
      </pc:sldChg>
      <pc:sldChg chg="addSp delSp modSp">
        <pc:chgData name="한 동교" userId="a9720c33fa8d9762" providerId="LiveId" clId="{4ECA0DDD-08BC-41C2-87DE-038C65EB7107}" dt="2019-05-01T15:13:39.440" v="651" actId="1076"/>
        <pc:sldMkLst>
          <pc:docMk/>
          <pc:sldMk cId="0" sldId="279"/>
        </pc:sldMkLst>
        <pc:spChg chg="del">
          <ac:chgData name="한 동교" userId="a9720c33fa8d9762" providerId="LiveId" clId="{4ECA0DDD-08BC-41C2-87DE-038C65EB7107}" dt="2019-05-01T14:25:32.369" v="353" actId="478"/>
          <ac:spMkLst>
            <pc:docMk/>
            <pc:sldMk cId="0" sldId="279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32.369" v="353" actId="478"/>
          <ac:spMkLst>
            <pc:docMk/>
            <pc:sldMk cId="0" sldId="279"/>
            <ac:spMk id="9" creationId="{00000000-0000-0000-0000-000000000000}"/>
          </ac:spMkLst>
        </pc:spChg>
        <pc:spChg chg="mod">
          <ac:chgData name="한 동교" userId="a9720c33fa8d9762" providerId="LiveId" clId="{4ECA0DDD-08BC-41C2-87DE-038C65EB7107}" dt="2019-05-01T12:32:04.114" v="147"/>
          <ac:spMkLst>
            <pc:docMk/>
            <pc:sldMk cId="0" sldId="279"/>
            <ac:spMk id="16" creationId="{3CA8A00B-F961-47A9-979B-E4A358F41455}"/>
          </ac:spMkLst>
        </pc:spChg>
        <pc:spChg chg="add">
          <ac:chgData name="한 동교" userId="a9720c33fa8d9762" providerId="LiveId" clId="{4ECA0DDD-08BC-41C2-87DE-038C65EB7107}" dt="2019-05-01T14:25:32.498" v="354"/>
          <ac:spMkLst>
            <pc:docMk/>
            <pc:sldMk cId="0" sldId="279"/>
            <ac:spMk id="21" creationId="{A3F609FF-26E2-4651-AFAE-48F24D8D2059}"/>
          </ac:spMkLst>
        </pc:spChg>
        <pc:spChg chg="add mod">
          <ac:chgData name="한 동교" userId="a9720c33fa8d9762" providerId="LiveId" clId="{4ECA0DDD-08BC-41C2-87DE-038C65EB7107}" dt="2019-05-01T14:25:34.173" v="357" actId="20577"/>
          <ac:spMkLst>
            <pc:docMk/>
            <pc:sldMk cId="0" sldId="279"/>
            <ac:spMk id="22" creationId="{E4872A38-5CE0-44DB-AEDA-FA60CFB67424}"/>
          </ac:spMkLst>
        </pc:spChg>
        <pc:grpChg chg="mod">
          <ac:chgData name="한 동교" userId="a9720c33fa8d9762" providerId="LiveId" clId="{4ECA0DDD-08BC-41C2-87DE-038C65EB7107}" dt="2019-05-01T12:38:34.632" v="161" actId="1076"/>
          <ac:grpSpMkLst>
            <pc:docMk/>
            <pc:sldMk cId="0" sldId="279"/>
            <ac:grpSpMk id="31" creationId="{00000000-0000-0000-0000-000000000000}"/>
          </ac:grpSpMkLst>
        </pc:grpChg>
        <pc:picChg chg="add mod">
          <ac:chgData name="한 동교" userId="a9720c33fa8d9762" providerId="LiveId" clId="{4ECA0DDD-08BC-41C2-87DE-038C65EB7107}" dt="2019-05-01T15:13:39.440" v="651" actId="1076"/>
          <ac:picMkLst>
            <pc:docMk/>
            <pc:sldMk cId="0" sldId="279"/>
            <ac:picMk id="5" creationId="{F21387A3-BB8D-4DEF-9DDA-AEFB6FB36F79}"/>
          </ac:picMkLst>
        </pc:picChg>
        <pc:picChg chg="mod">
          <ac:chgData name="한 동교" userId="a9720c33fa8d9762" providerId="LiveId" clId="{4ECA0DDD-08BC-41C2-87DE-038C65EB7107}" dt="2019-05-01T15:13:36.849" v="649" actId="1076"/>
          <ac:picMkLst>
            <pc:docMk/>
            <pc:sldMk cId="0" sldId="279"/>
            <ac:picMk id="27" creationId="{00000000-0000-0000-0000-000000000000}"/>
          </ac:picMkLst>
        </pc:picChg>
        <pc:picChg chg="mod">
          <ac:chgData name="한 동교" userId="a9720c33fa8d9762" providerId="LiveId" clId="{4ECA0DDD-08BC-41C2-87DE-038C65EB7107}" dt="2019-05-01T12:33:29.458" v="156" actId="14100"/>
          <ac:picMkLst>
            <pc:docMk/>
            <pc:sldMk cId="0" sldId="279"/>
            <ac:picMk id="30" creationId="{00000000-0000-0000-0000-000000000000}"/>
          </ac:picMkLst>
        </pc:picChg>
        <pc:picChg chg="mod">
          <ac:chgData name="한 동교" userId="a9720c33fa8d9762" providerId="LiveId" clId="{4ECA0DDD-08BC-41C2-87DE-038C65EB7107}" dt="2019-05-01T15:13:34.384" v="647" actId="1076"/>
          <ac:picMkLst>
            <pc:docMk/>
            <pc:sldMk cId="0" sldId="279"/>
            <ac:picMk id="32" creationId="{00000000-0000-0000-0000-000000000000}"/>
          </ac:picMkLst>
        </pc:picChg>
        <pc:picChg chg="mod">
          <ac:chgData name="한 동교" userId="a9720c33fa8d9762" providerId="LiveId" clId="{4ECA0DDD-08BC-41C2-87DE-038C65EB7107}" dt="2019-05-01T15:13:38.135" v="650" actId="1076"/>
          <ac:picMkLst>
            <pc:docMk/>
            <pc:sldMk cId="0" sldId="279"/>
            <ac:picMk id="33" creationId="{00000000-0000-0000-0000-000000000000}"/>
          </ac:picMkLst>
        </pc:picChg>
      </pc:sldChg>
      <pc:sldChg chg="addSp delSp modSp">
        <pc:chgData name="한 동교" userId="a9720c33fa8d9762" providerId="LiveId" clId="{4ECA0DDD-08BC-41C2-87DE-038C65EB7107}" dt="2019-05-01T15:18:19.948" v="653" actId="478"/>
        <pc:sldMkLst>
          <pc:docMk/>
          <pc:sldMk cId="0" sldId="281"/>
        </pc:sldMkLst>
        <pc:spChg chg="del">
          <ac:chgData name="한 동교" userId="a9720c33fa8d9762" providerId="LiveId" clId="{4ECA0DDD-08BC-41C2-87DE-038C65EB7107}" dt="2019-05-01T14:25:44.165" v="363" actId="478"/>
          <ac:spMkLst>
            <pc:docMk/>
            <pc:sldMk cId="0" sldId="281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44.165" v="363" actId="478"/>
          <ac:spMkLst>
            <pc:docMk/>
            <pc:sldMk cId="0" sldId="281"/>
            <ac:spMk id="9" creationId="{00000000-0000-0000-0000-000000000000}"/>
          </ac:spMkLst>
        </pc:spChg>
        <pc:spChg chg="del mod">
          <ac:chgData name="한 동교" userId="a9720c33fa8d9762" providerId="LiveId" clId="{4ECA0DDD-08BC-41C2-87DE-038C65EB7107}" dt="2019-05-01T15:18:19.948" v="653" actId="478"/>
          <ac:spMkLst>
            <pc:docMk/>
            <pc:sldMk cId="0" sldId="281"/>
            <ac:spMk id="10" creationId="{00000000-0000-0000-0000-000000000000}"/>
          </ac:spMkLst>
        </pc:spChg>
        <pc:spChg chg="add">
          <ac:chgData name="한 동교" userId="a9720c33fa8d9762" providerId="LiveId" clId="{4ECA0DDD-08BC-41C2-87DE-038C65EB7107}" dt="2019-05-01T14:25:44.289" v="364"/>
          <ac:spMkLst>
            <pc:docMk/>
            <pc:sldMk cId="0" sldId="281"/>
            <ac:spMk id="13" creationId="{E5DE1143-EB41-4432-91CD-0B42F5EA6791}"/>
          </ac:spMkLst>
        </pc:spChg>
        <pc:spChg chg="add mod">
          <ac:chgData name="한 동교" userId="a9720c33fa8d9762" providerId="LiveId" clId="{4ECA0DDD-08BC-41C2-87DE-038C65EB7107}" dt="2019-05-01T14:25:46.171" v="367" actId="20577"/>
          <ac:spMkLst>
            <pc:docMk/>
            <pc:sldMk cId="0" sldId="281"/>
            <ac:spMk id="14" creationId="{BF4FC404-CA76-4523-886B-8685229D43B6}"/>
          </ac:spMkLst>
        </pc:spChg>
      </pc:sldChg>
      <pc:sldChg chg="addSp delSp modSp">
        <pc:chgData name="한 동교" userId="a9720c33fa8d9762" providerId="LiveId" clId="{4ECA0DDD-08BC-41C2-87DE-038C65EB7107}" dt="2019-05-01T15:18:24.319" v="654" actId="478"/>
        <pc:sldMkLst>
          <pc:docMk/>
          <pc:sldMk cId="0" sldId="283"/>
        </pc:sldMkLst>
        <pc:spChg chg="del">
          <ac:chgData name="한 동교" userId="a9720c33fa8d9762" providerId="LiveId" clId="{4ECA0DDD-08BC-41C2-87DE-038C65EB7107}" dt="2019-05-01T14:25:55.179" v="373" actId="478"/>
          <ac:spMkLst>
            <pc:docMk/>
            <pc:sldMk cId="0" sldId="283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55.179" v="373" actId="478"/>
          <ac:spMkLst>
            <pc:docMk/>
            <pc:sldMk cId="0" sldId="283"/>
            <ac:spMk id="9" creationId="{00000000-0000-0000-0000-000000000000}"/>
          </ac:spMkLst>
        </pc:spChg>
        <pc:spChg chg="del">
          <ac:chgData name="한 동교" userId="a9720c33fa8d9762" providerId="LiveId" clId="{4ECA0DDD-08BC-41C2-87DE-038C65EB7107}" dt="2019-05-01T15:18:24.319" v="654" actId="478"/>
          <ac:spMkLst>
            <pc:docMk/>
            <pc:sldMk cId="0" sldId="283"/>
            <ac:spMk id="10" creationId="{00000000-0000-0000-0000-000000000000}"/>
          </ac:spMkLst>
        </pc:spChg>
        <pc:spChg chg="add">
          <ac:chgData name="한 동교" userId="a9720c33fa8d9762" providerId="LiveId" clId="{4ECA0DDD-08BC-41C2-87DE-038C65EB7107}" dt="2019-05-01T14:25:55.317" v="374"/>
          <ac:spMkLst>
            <pc:docMk/>
            <pc:sldMk cId="0" sldId="283"/>
            <ac:spMk id="13" creationId="{2F1D188C-74FF-4022-987A-606C23809992}"/>
          </ac:spMkLst>
        </pc:spChg>
        <pc:spChg chg="add mod">
          <ac:chgData name="한 동교" userId="a9720c33fa8d9762" providerId="LiveId" clId="{4ECA0DDD-08BC-41C2-87DE-038C65EB7107}" dt="2019-05-01T14:25:57.347" v="377" actId="20577"/>
          <ac:spMkLst>
            <pc:docMk/>
            <pc:sldMk cId="0" sldId="283"/>
            <ac:spMk id="16" creationId="{D72F3C27-CA0A-43A7-AC60-2D2F1A75ED98}"/>
          </ac:spMkLst>
        </pc:spChg>
      </pc:sldChg>
      <pc:sldChg chg="addSp delSp modSp">
        <pc:chgData name="한 동교" userId="a9720c33fa8d9762" providerId="LiveId" clId="{4ECA0DDD-08BC-41C2-87DE-038C65EB7107}" dt="2019-05-01T14:48:10.952" v="631" actId="1035"/>
        <pc:sldMkLst>
          <pc:docMk/>
          <pc:sldMk cId="3932579506" sldId="288"/>
        </pc:sldMkLst>
        <pc:spChg chg="del">
          <ac:chgData name="한 동교" userId="a9720c33fa8d9762" providerId="LiveId" clId="{4ECA0DDD-08BC-41C2-87DE-038C65EB7107}" dt="2019-05-01T14:26:18.088" v="393" actId="478"/>
          <ac:spMkLst>
            <pc:docMk/>
            <pc:sldMk cId="3932579506" sldId="288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6:18.088" v="393" actId="478"/>
          <ac:spMkLst>
            <pc:docMk/>
            <pc:sldMk cId="3932579506" sldId="288"/>
            <ac:spMk id="9" creationId="{00000000-0000-0000-0000-000000000000}"/>
          </ac:spMkLst>
        </pc:spChg>
        <pc:spChg chg="add mod">
          <ac:chgData name="한 동교" userId="a9720c33fa8d9762" providerId="LiveId" clId="{4ECA0DDD-08BC-41C2-87DE-038C65EB7107}" dt="2019-05-01T12:29:37.470" v="142"/>
          <ac:spMkLst>
            <pc:docMk/>
            <pc:sldMk cId="3932579506" sldId="288"/>
            <ac:spMk id="10" creationId="{BDDA31F1-5C19-421E-9345-F5B68F58BD41}"/>
          </ac:spMkLst>
        </pc:spChg>
        <pc:spChg chg="add">
          <ac:chgData name="한 동교" userId="a9720c33fa8d9762" providerId="LiveId" clId="{4ECA0DDD-08BC-41C2-87DE-038C65EB7107}" dt="2019-05-01T14:26:18.207" v="394"/>
          <ac:spMkLst>
            <pc:docMk/>
            <pc:sldMk cId="3932579506" sldId="288"/>
            <ac:spMk id="11" creationId="{2A6DEEAD-8E91-4C4F-98DF-6D3127C84756}"/>
          </ac:spMkLst>
        </pc:spChg>
        <pc:spChg chg="add mod">
          <ac:chgData name="한 동교" userId="a9720c33fa8d9762" providerId="LiveId" clId="{4ECA0DDD-08BC-41C2-87DE-038C65EB7107}" dt="2019-05-01T14:26:19.953" v="397" actId="20577"/>
          <ac:spMkLst>
            <pc:docMk/>
            <pc:sldMk cId="3932579506" sldId="288"/>
            <ac:spMk id="12" creationId="{BAC1BB12-E4C0-4E8B-B456-9C655E0A3417}"/>
          </ac:spMkLst>
        </pc:spChg>
        <pc:spChg chg="del">
          <ac:chgData name="한 동교" userId="a9720c33fa8d9762" providerId="LiveId" clId="{4ECA0DDD-08BC-41C2-87DE-038C65EB7107}" dt="2019-05-01T12:28:23.778" v="121" actId="478"/>
          <ac:spMkLst>
            <pc:docMk/>
            <pc:sldMk cId="3932579506" sldId="288"/>
            <ac:spMk id="15" creationId="{00000000-0000-0000-0000-000000000000}"/>
          </ac:spMkLst>
        </pc:spChg>
        <pc:picChg chg="add mod">
          <ac:chgData name="한 동교" userId="a9720c33fa8d9762" providerId="LiveId" clId="{4ECA0DDD-08BC-41C2-87DE-038C65EB7107}" dt="2019-05-01T14:48:10.952" v="631" actId="1035"/>
          <ac:picMkLst>
            <pc:docMk/>
            <pc:sldMk cId="3932579506" sldId="288"/>
            <ac:picMk id="5" creationId="{46860DE8-1FC9-4DA1-9046-04099891DB65}"/>
          </ac:picMkLst>
        </pc:picChg>
      </pc:sldChg>
      <pc:sldChg chg="ord">
        <pc:chgData name="한 동교" userId="a9720c33fa8d9762" providerId="LiveId" clId="{4ECA0DDD-08BC-41C2-87DE-038C65EB7107}" dt="2019-05-01T14:27:07.308" v="403"/>
        <pc:sldMkLst>
          <pc:docMk/>
          <pc:sldMk cId="0" sldId="290"/>
        </pc:sldMkLst>
      </pc:sldChg>
      <pc:sldChg chg="addSp delSp modSp">
        <pc:chgData name="한 동교" userId="a9720c33fa8d9762" providerId="LiveId" clId="{4ECA0DDD-08BC-41C2-87DE-038C65EB7107}" dt="2019-05-01T15:18:31.320" v="655" actId="478"/>
        <pc:sldMkLst>
          <pc:docMk/>
          <pc:sldMk cId="245833931" sldId="291"/>
        </pc:sldMkLst>
        <pc:spChg chg="del">
          <ac:chgData name="한 동교" userId="a9720c33fa8d9762" providerId="LiveId" clId="{4ECA0DDD-08BC-41C2-87DE-038C65EB7107}" dt="2019-05-01T14:25:59.691" v="378" actId="478"/>
          <ac:spMkLst>
            <pc:docMk/>
            <pc:sldMk cId="245833931" sldId="291"/>
            <ac:spMk id="3" creationId="{00000000-0000-0000-0000-000000000000}"/>
          </ac:spMkLst>
        </pc:spChg>
        <pc:spChg chg="del">
          <ac:chgData name="한 동교" userId="a9720c33fa8d9762" providerId="LiveId" clId="{4ECA0DDD-08BC-41C2-87DE-038C65EB7107}" dt="2019-05-01T14:25:59.691" v="378" actId="478"/>
          <ac:spMkLst>
            <pc:docMk/>
            <pc:sldMk cId="245833931" sldId="291"/>
            <ac:spMk id="9" creationId="{00000000-0000-0000-0000-000000000000}"/>
          </ac:spMkLst>
        </pc:spChg>
        <pc:spChg chg="del mod">
          <ac:chgData name="한 동교" userId="a9720c33fa8d9762" providerId="LiveId" clId="{4ECA0DDD-08BC-41C2-87DE-038C65EB7107}" dt="2019-05-01T15:18:31.320" v="655" actId="478"/>
          <ac:spMkLst>
            <pc:docMk/>
            <pc:sldMk cId="245833931" sldId="291"/>
            <ac:spMk id="10" creationId="{00000000-0000-0000-0000-000000000000}"/>
          </ac:spMkLst>
        </pc:spChg>
        <pc:spChg chg="add">
          <ac:chgData name="한 동교" userId="a9720c33fa8d9762" providerId="LiveId" clId="{4ECA0DDD-08BC-41C2-87DE-038C65EB7107}" dt="2019-05-01T14:25:59.824" v="379"/>
          <ac:spMkLst>
            <pc:docMk/>
            <pc:sldMk cId="245833931" sldId="291"/>
            <ac:spMk id="16" creationId="{E33D3C26-3CBF-4BE9-BFDE-4A4629F84F7F}"/>
          </ac:spMkLst>
        </pc:spChg>
        <pc:spChg chg="add mod">
          <ac:chgData name="한 동교" userId="a9720c33fa8d9762" providerId="LiveId" clId="{4ECA0DDD-08BC-41C2-87DE-038C65EB7107}" dt="2019-05-01T14:26:01.903" v="382" actId="20577"/>
          <ac:spMkLst>
            <pc:docMk/>
            <pc:sldMk cId="245833931" sldId="291"/>
            <ac:spMk id="18" creationId="{104F9954-C6ED-44BF-902D-4A26D7495E0E}"/>
          </ac:spMkLst>
        </pc:spChg>
        <pc:picChg chg="mod">
          <ac:chgData name="한 동교" userId="a9720c33fa8d9762" providerId="LiveId" clId="{4ECA0DDD-08BC-41C2-87DE-038C65EB7107}" dt="2019-05-01T12:26:19.736" v="10" actId="1076"/>
          <ac:picMkLst>
            <pc:docMk/>
            <pc:sldMk cId="245833931" sldId="291"/>
            <ac:picMk id="11" creationId="{BC29EE8C-022C-47E8-BD11-937D7EE331C9}"/>
          </ac:picMkLst>
        </pc:picChg>
      </pc:sldChg>
      <pc:sldChg chg="addSp delSp modSp add">
        <pc:chgData name="한 동교" userId="a9720c33fa8d9762" providerId="LiveId" clId="{4ECA0DDD-08BC-41C2-87DE-038C65EB7107}" dt="2019-05-01T14:31:02.931" v="485" actId="1076"/>
        <pc:sldMkLst>
          <pc:docMk/>
          <pc:sldMk cId="3113734029" sldId="296"/>
        </pc:sldMkLst>
        <pc:spChg chg="del mod">
          <ac:chgData name="한 동교" userId="a9720c33fa8d9762" providerId="LiveId" clId="{4ECA0DDD-08BC-41C2-87DE-038C65EB7107}" dt="2019-05-01T14:28:45.562" v="436" actId="478"/>
          <ac:spMkLst>
            <pc:docMk/>
            <pc:sldMk cId="3113734029" sldId="296"/>
            <ac:spMk id="2" creationId="{00000000-0000-0000-0000-000000000000}"/>
          </ac:spMkLst>
        </pc:spChg>
        <pc:spChg chg="del mod">
          <ac:chgData name="한 동교" userId="a9720c33fa8d9762" providerId="LiveId" clId="{4ECA0DDD-08BC-41C2-87DE-038C65EB7107}" dt="2019-05-01T14:29:21.082" v="445" actId="478"/>
          <ac:spMkLst>
            <pc:docMk/>
            <pc:sldMk cId="3113734029" sldId="296"/>
            <ac:spMk id="3" creationId="{00000000-0000-0000-0000-000000000000}"/>
          </ac:spMkLst>
        </pc:spChg>
        <pc:spChg chg="mod">
          <ac:chgData name="한 동교" userId="a9720c33fa8d9762" providerId="LiveId" clId="{4ECA0DDD-08BC-41C2-87DE-038C65EB7107}" dt="2019-05-01T14:31:02.931" v="485" actId="1076"/>
          <ac:spMkLst>
            <pc:docMk/>
            <pc:sldMk cId="3113734029" sldId="296"/>
            <ac:spMk id="7" creationId="{00000000-0000-0000-0000-000000000000}"/>
          </ac:spMkLst>
        </pc:spChg>
        <pc:spChg chg="add mod ord">
          <ac:chgData name="한 동교" userId="a9720c33fa8d9762" providerId="LiveId" clId="{4ECA0DDD-08BC-41C2-87DE-038C65EB7107}" dt="2019-05-01T14:29:02.479" v="442" actId="1035"/>
          <ac:spMkLst>
            <pc:docMk/>
            <pc:sldMk cId="3113734029" sldId="296"/>
            <ac:spMk id="8" creationId="{81FA2C15-B43C-4043-98BD-DE082EA25406}"/>
          </ac:spMkLst>
        </pc:spChg>
        <pc:spChg chg="add mod ord">
          <ac:chgData name="한 동교" userId="a9720c33fa8d9762" providerId="LiveId" clId="{4ECA0DDD-08BC-41C2-87DE-038C65EB7107}" dt="2019-05-01T14:30:50.582" v="484" actId="14100"/>
          <ac:spMkLst>
            <pc:docMk/>
            <pc:sldMk cId="3113734029" sldId="296"/>
            <ac:spMk id="9" creationId="{D54748BD-C8A1-4F2F-A804-CA45B6C25EDC}"/>
          </ac:spMkLst>
        </pc:spChg>
      </pc:sldChg>
    </pc:docChg>
  </pc:docChgLst>
  <pc:docChgLst>
    <pc:chgData name="한 동교" userId="a9720c33fa8d9762" providerId="LiveId" clId="{52D6BD7B-9830-4FC4-8369-48D146A628E4}"/>
    <pc:docChg chg="undo custSel addSld delSld modSld sldOrd">
      <pc:chgData name="한 동교" userId="a9720c33fa8d9762" providerId="LiveId" clId="{52D6BD7B-9830-4FC4-8369-48D146A628E4}" dt="2019-06-17T17:16:51.802" v="1605" actId="1036"/>
      <pc:docMkLst>
        <pc:docMk/>
      </pc:docMkLst>
      <pc:sldChg chg="modSp">
        <pc:chgData name="한 동교" userId="a9720c33fa8d9762" providerId="LiveId" clId="{52D6BD7B-9830-4FC4-8369-48D146A628E4}" dt="2019-06-17T14:29:32.282" v="869"/>
        <pc:sldMkLst>
          <pc:docMk/>
          <pc:sldMk cId="0" sldId="256"/>
        </pc:sldMkLst>
        <pc:spChg chg="mod">
          <ac:chgData name="한 동교" userId="a9720c33fa8d9762" providerId="LiveId" clId="{52D6BD7B-9830-4FC4-8369-48D146A628E4}" dt="2019-06-17T14:29:25.320" v="862" actId="6549"/>
          <ac:spMkLst>
            <pc:docMk/>
            <pc:sldMk cId="0" sldId="256"/>
            <ac:spMk id="5" creationId="{00000000-0000-0000-0000-000000000000}"/>
          </ac:spMkLst>
        </pc:spChg>
        <pc:spChg chg="mod">
          <ac:chgData name="한 동교" userId="a9720c33fa8d9762" providerId="LiveId" clId="{52D6BD7B-9830-4FC4-8369-48D146A628E4}" dt="2019-06-17T14:29:32.282" v="869"/>
          <ac:spMkLst>
            <pc:docMk/>
            <pc:sldMk cId="0" sldId="256"/>
            <ac:spMk id="7" creationId="{00000000-0000-0000-0000-000000000000}"/>
          </ac:spMkLst>
        </pc:spChg>
      </pc:sldChg>
      <pc:sldChg chg="addSp delSp modSp">
        <pc:chgData name="한 동교" userId="a9720c33fa8d9762" providerId="LiveId" clId="{52D6BD7B-9830-4FC4-8369-48D146A628E4}" dt="2019-06-17T16:51:09.824" v="1482" actId="478"/>
        <pc:sldMkLst>
          <pc:docMk/>
          <pc:sldMk cId="0" sldId="257"/>
        </pc:sldMkLst>
        <pc:spChg chg="mod">
          <ac:chgData name="한 동교" userId="a9720c33fa8d9762" providerId="LiveId" clId="{52D6BD7B-9830-4FC4-8369-48D146A628E4}" dt="2019-06-17T16:51:08.756" v="1481" actId="6549"/>
          <ac:spMkLst>
            <pc:docMk/>
            <pc:sldMk cId="0" sldId="257"/>
            <ac:spMk id="9" creationId="{00000000-0000-0000-0000-000000000000}"/>
          </ac:spMkLst>
        </pc:spChg>
        <pc:spChg chg="mod">
          <ac:chgData name="한 동교" userId="a9720c33fa8d9762" providerId="LiveId" clId="{52D6BD7B-9830-4FC4-8369-48D146A628E4}" dt="2019-06-17T16:50:44.888" v="1477" actId="1037"/>
          <ac:spMkLst>
            <pc:docMk/>
            <pc:sldMk cId="0" sldId="257"/>
            <ac:spMk id="19" creationId="{00000000-0000-0000-0000-000000000000}"/>
          </ac:spMkLst>
        </pc:spChg>
        <pc:spChg chg="del mod">
          <ac:chgData name="한 동교" userId="a9720c33fa8d9762" providerId="LiveId" clId="{52D6BD7B-9830-4FC4-8369-48D146A628E4}" dt="2019-06-17T11:39:17.174" v="285" actId="478"/>
          <ac:spMkLst>
            <pc:docMk/>
            <pc:sldMk cId="0" sldId="257"/>
            <ac:spMk id="21" creationId="{3F929D33-5A42-4D92-B034-7B045016E6AC}"/>
          </ac:spMkLst>
        </pc:spChg>
        <pc:spChg chg="mod">
          <ac:chgData name="한 동교" userId="a9720c33fa8d9762" providerId="LiveId" clId="{52D6BD7B-9830-4FC4-8369-48D146A628E4}" dt="2019-06-17T16:50:48.151" v="1478" actId="1076"/>
          <ac:spMkLst>
            <pc:docMk/>
            <pc:sldMk cId="0" sldId="257"/>
            <ac:spMk id="23" creationId="{00000000-0000-0000-0000-000000000000}"/>
          </ac:spMkLst>
        </pc:spChg>
        <pc:spChg chg="add mod">
          <ac:chgData name="한 동교" userId="a9720c33fa8d9762" providerId="LiveId" clId="{52D6BD7B-9830-4FC4-8369-48D146A628E4}" dt="2019-06-17T16:50:50.970" v="1479" actId="1076"/>
          <ac:spMkLst>
            <pc:docMk/>
            <pc:sldMk cId="0" sldId="257"/>
            <ac:spMk id="25" creationId="{6B57F6BE-C848-4DC7-BC76-987D14116FDD}"/>
          </ac:spMkLst>
        </pc:spChg>
        <pc:spChg chg="mod">
          <ac:chgData name="한 동교" userId="a9720c33fa8d9762" providerId="LiveId" clId="{52D6BD7B-9830-4FC4-8369-48D146A628E4}" dt="2019-06-17T16:45:21.557" v="1044" actId="14100"/>
          <ac:spMkLst>
            <pc:docMk/>
            <pc:sldMk cId="0" sldId="257"/>
            <ac:spMk id="27" creationId="{00000000-0000-0000-0000-000000000000}"/>
          </ac:spMkLst>
        </pc:spChg>
        <pc:spChg chg="mod">
          <ac:chgData name="한 동교" userId="a9720c33fa8d9762" providerId="LiveId" clId="{52D6BD7B-9830-4FC4-8369-48D146A628E4}" dt="2019-06-17T11:42:07.897" v="395" actId="120"/>
          <ac:spMkLst>
            <pc:docMk/>
            <pc:sldMk cId="0" sldId="257"/>
            <ac:spMk id="28" creationId="{00000000-0000-0000-0000-000000000000}"/>
          </ac:spMkLst>
        </pc:spChg>
        <pc:spChg chg="mod">
          <ac:chgData name="한 동교" userId="a9720c33fa8d9762" providerId="LiveId" clId="{52D6BD7B-9830-4FC4-8369-48D146A628E4}" dt="2019-06-17T16:50:20.988" v="1466"/>
          <ac:spMkLst>
            <pc:docMk/>
            <pc:sldMk cId="0" sldId="257"/>
            <ac:spMk id="29" creationId="{00000000-0000-0000-0000-000000000000}"/>
          </ac:spMkLst>
        </pc:spChg>
        <pc:spChg chg="add del mod">
          <ac:chgData name="한 동교" userId="a9720c33fa8d9762" providerId="LiveId" clId="{52D6BD7B-9830-4FC4-8369-48D146A628E4}" dt="2019-06-17T16:50:39.744" v="1471" actId="478"/>
          <ac:spMkLst>
            <pc:docMk/>
            <pc:sldMk cId="0" sldId="257"/>
            <ac:spMk id="30" creationId="{00000000-0000-0000-0000-000000000000}"/>
          </ac:spMkLst>
        </pc:spChg>
        <pc:cxnChg chg="del">
          <ac:chgData name="한 동교" userId="a9720c33fa8d9762" providerId="LiveId" clId="{52D6BD7B-9830-4FC4-8369-48D146A628E4}" dt="2019-06-17T11:39:16.644" v="284" actId="478"/>
          <ac:cxnSpMkLst>
            <pc:docMk/>
            <pc:sldMk cId="0" sldId="257"/>
            <ac:cxnSpMk id="22" creationId="{11467EF3-9046-4255-BA84-9EDDA29DC055}"/>
          </ac:cxnSpMkLst>
        </pc:cxnChg>
        <pc:cxnChg chg="add del mod">
          <ac:chgData name="한 동교" userId="a9720c33fa8d9762" providerId="LiveId" clId="{52D6BD7B-9830-4FC4-8369-48D146A628E4}" dt="2019-06-17T16:51:09.824" v="1482" actId="478"/>
          <ac:cxnSpMkLst>
            <pc:docMk/>
            <pc:sldMk cId="0" sldId="257"/>
            <ac:cxnSpMk id="24" creationId="{479E50B9-E913-46FB-8CD6-4405DFEFDFC0}"/>
          </ac:cxnSpMkLst>
        </pc:cxnChg>
      </pc:sldChg>
      <pc:sldChg chg="addSp delSp modSp ord">
        <pc:chgData name="한 동교" userId="a9720c33fa8d9762" providerId="LiveId" clId="{52D6BD7B-9830-4FC4-8369-48D146A628E4}" dt="2019-06-17T16:46:08.064" v="1070"/>
        <pc:sldMkLst>
          <pc:docMk/>
          <pc:sldMk cId="0" sldId="258"/>
        </pc:sldMkLst>
        <pc:spChg chg="del mod">
          <ac:chgData name="한 동교" userId="a9720c33fa8d9762" providerId="LiveId" clId="{52D6BD7B-9830-4FC4-8369-48D146A628E4}" dt="2019-06-17T16:46:02.212" v="1054" actId="478"/>
          <ac:spMkLst>
            <pc:docMk/>
            <pc:sldMk cId="0" sldId="258"/>
            <ac:spMk id="8" creationId="{00000000-0000-0000-0000-000000000000}"/>
          </ac:spMkLst>
        </pc:spChg>
        <pc:spChg chg="add mod">
          <ac:chgData name="한 동교" userId="a9720c33fa8d9762" providerId="LiveId" clId="{52D6BD7B-9830-4FC4-8369-48D146A628E4}" dt="2019-06-17T16:46:08.064" v="1070"/>
          <ac:spMkLst>
            <pc:docMk/>
            <pc:sldMk cId="0" sldId="258"/>
            <ac:spMk id="14" creationId="{3AD668FA-CF9D-4C5D-AE07-BD8EF62723A6}"/>
          </ac:spMkLst>
        </pc:spChg>
      </pc:sldChg>
      <pc:sldChg chg="addSp delSp modSp ord">
        <pc:chgData name="한 동교" userId="a9720c33fa8d9762" providerId="LiveId" clId="{52D6BD7B-9830-4FC4-8369-48D146A628E4}" dt="2019-06-17T16:46:26.151" v="1082" actId="207"/>
        <pc:sldMkLst>
          <pc:docMk/>
          <pc:sldMk cId="0" sldId="276"/>
        </pc:sldMkLst>
        <pc:spChg chg="del">
          <ac:chgData name="한 동교" userId="a9720c33fa8d9762" providerId="LiveId" clId="{52D6BD7B-9830-4FC4-8369-48D146A628E4}" dt="2019-06-17T13:36:28.985" v="798" actId="478"/>
          <ac:spMkLst>
            <pc:docMk/>
            <pc:sldMk cId="0" sldId="276"/>
            <ac:spMk id="14" creationId="{00000000-0000-0000-0000-000000000000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15" creationId="{61844EF7-A204-4CC2-AD13-A4C42967A794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16" creationId="{4D53C606-D118-4D2B-AE41-B586487038AB}"/>
          </ac:spMkLst>
        </pc:spChg>
        <pc:spChg chg="add mod">
          <ac:chgData name="한 동교" userId="a9720c33fa8d9762" providerId="LiveId" clId="{52D6BD7B-9830-4FC4-8369-48D146A628E4}" dt="2019-06-17T16:46:26.151" v="1082" actId="207"/>
          <ac:spMkLst>
            <pc:docMk/>
            <pc:sldMk cId="0" sldId="276"/>
            <ac:spMk id="17" creationId="{62E47266-3009-4758-B372-1886AFC94209}"/>
          </ac:spMkLst>
        </pc:spChg>
        <pc:spChg chg="del mod">
          <ac:chgData name="한 동교" userId="a9720c33fa8d9762" providerId="LiveId" clId="{52D6BD7B-9830-4FC4-8369-48D146A628E4}" dt="2019-06-17T16:46:00.808" v="1053" actId="478"/>
          <ac:spMkLst>
            <pc:docMk/>
            <pc:sldMk cId="0" sldId="276"/>
            <ac:spMk id="19" creationId="{C2403329-E139-4A77-B168-A2A435C339AF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20" creationId="{D16A22B6-14D9-41B5-A4BB-F3CB3F2A5FED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21" creationId="{B3E7FA3A-A7C0-4197-98B9-F6CAFD2A972D}"/>
          </ac:spMkLst>
        </pc:spChg>
        <pc:spChg chg="del">
          <ac:chgData name="한 동교" userId="a9720c33fa8d9762" providerId="LiveId" clId="{52D6BD7B-9830-4FC4-8369-48D146A628E4}" dt="2019-06-17T13:36:20.458" v="797" actId="478"/>
          <ac:spMkLst>
            <pc:docMk/>
            <pc:sldMk cId="0" sldId="276"/>
            <ac:spMk id="39" creationId="{00000000-0000-0000-0000-000000000000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47" creationId="{00000000-0000-0000-0000-000000000000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48" creationId="{00000000-0000-0000-0000-000000000000}"/>
          </ac:spMkLst>
        </pc:spChg>
        <pc:spChg chg="mod">
          <ac:chgData name="한 동교" userId="a9720c33fa8d9762" providerId="LiveId" clId="{52D6BD7B-9830-4FC4-8369-48D146A628E4}" dt="2019-06-17T16:46:15.525" v="1071" actId="207"/>
          <ac:spMkLst>
            <pc:docMk/>
            <pc:sldMk cId="0" sldId="276"/>
            <ac:spMk id="50" creationId="{00000000-0000-0000-0000-000000000000}"/>
          </ac:spMkLst>
        </pc:spChg>
        <pc:picChg chg="mod">
          <ac:chgData name="한 동교" userId="a9720c33fa8d9762" providerId="LiveId" clId="{52D6BD7B-9830-4FC4-8369-48D146A628E4}" dt="2019-06-17T16:46:15.525" v="1071" actId="207"/>
          <ac:picMkLst>
            <pc:docMk/>
            <pc:sldMk cId="0" sldId="276"/>
            <ac:picMk id="41" creationId="{00000000-0000-0000-0000-000000000000}"/>
          </ac:picMkLst>
        </pc:picChg>
        <pc:picChg chg="mod">
          <ac:chgData name="한 동교" userId="a9720c33fa8d9762" providerId="LiveId" clId="{52D6BD7B-9830-4FC4-8369-48D146A628E4}" dt="2019-06-17T16:46:15.525" v="1071" actId="207"/>
          <ac:picMkLst>
            <pc:docMk/>
            <pc:sldMk cId="0" sldId="276"/>
            <ac:picMk id="42" creationId="{00000000-0000-0000-0000-000000000000}"/>
          </ac:picMkLst>
        </pc:picChg>
        <pc:picChg chg="mod">
          <ac:chgData name="한 동교" userId="a9720c33fa8d9762" providerId="LiveId" clId="{52D6BD7B-9830-4FC4-8369-48D146A628E4}" dt="2019-06-17T16:46:15.525" v="1071" actId="207"/>
          <ac:picMkLst>
            <pc:docMk/>
            <pc:sldMk cId="0" sldId="276"/>
            <ac:picMk id="43" creationId="{00000000-0000-0000-0000-000000000000}"/>
          </ac:picMkLst>
        </pc:picChg>
      </pc:sldChg>
      <pc:sldChg chg="addSp delSp modSp">
        <pc:chgData name="한 동교" userId="a9720c33fa8d9762" providerId="LiveId" clId="{52D6BD7B-9830-4FC4-8369-48D146A628E4}" dt="2019-06-17T16:51:58.419" v="1489"/>
        <pc:sldMkLst>
          <pc:docMk/>
          <pc:sldMk cId="0" sldId="278"/>
        </pc:sldMkLst>
        <pc:spChg chg="add del mod">
          <ac:chgData name="한 동교" userId="a9720c33fa8d9762" providerId="LiveId" clId="{52D6BD7B-9830-4FC4-8369-48D146A628E4}" dt="2019-06-17T16:47:35.942" v="1149"/>
          <ac:spMkLst>
            <pc:docMk/>
            <pc:sldMk cId="0" sldId="278"/>
            <ac:spMk id="9" creationId="{5E1235E9-626F-4C33-ADD4-3875DAD6F398}"/>
          </ac:spMkLst>
        </pc:spChg>
        <pc:spChg chg="mod">
          <ac:chgData name="한 동교" userId="a9720c33fa8d9762" providerId="LiveId" clId="{52D6BD7B-9830-4FC4-8369-48D146A628E4}" dt="2019-06-17T16:51:58.419" v="1489"/>
          <ac:spMkLst>
            <pc:docMk/>
            <pc:sldMk cId="0" sldId="278"/>
            <ac:spMk id="18" creationId="{441F6B06-8A1D-4D6C-B803-8E8A38B06BD0}"/>
          </ac:spMkLst>
        </pc:spChg>
      </pc:sldChg>
      <pc:sldChg chg="addSp delSp modSp">
        <pc:chgData name="한 동교" userId="a9720c33fa8d9762" providerId="LiveId" clId="{52D6BD7B-9830-4FC4-8369-48D146A628E4}" dt="2019-06-17T17:01:24.691" v="1604"/>
        <pc:sldMkLst>
          <pc:docMk/>
          <pc:sldMk cId="0" sldId="279"/>
        </pc:sldMkLst>
        <pc:spChg chg="add del mod">
          <ac:chgData name="한 동교" userId="a9720c33fa8d9762" providerId="LiveId" clId="{52D6BD7B-9830-4FC4-8369-48D146A628E4}" dt="2019-06-17T16:47:40.445" v="1150" actId="478"/>
          <ac:spMkLst>
            <pc:docMk/>
            <pc:sldMk cId="0" sldId="279"/>
            <ac:spMk id="2" creationId="{5A33EF03-8563-4DE1-96EE-6FD423FD2869}"/>
          </ac:spMkLst>
        </pc:spChg>
        <pc:spChg chg="add del mod">
          <ac:chgData name="한 동교" userId="a9720c33fa8d9762" providerId="LiveId" clId="{52D6BD7B-9830-4FC4-8369-48D146A628E4}" dt="2019-06-17T11:48:51.688" v="505" actId="478"/>
          <ac:spMkLst>
            <pc:docMk/>
            <pc:sldMk cId="0" sldId="279"/>
            <ac:spMk id="3" creationId="{905A41C9-8BEA-4636-A037-28BBA1D20DEC}"/>
          </ac:spMkLst>
        </pc:spChg>
        <pc:spChg chg="add del mod">
          <ac:chgData name="한 동교" userId="a9720c33fa8d9762" providerId="LiveId" clId="{52D6BD7B-9830-4FC4-8369-48D146A628E4}" dt="2019-06-17T17:01:24.691" v="1604"/>
          <ac:spMkLst>
            <pc:docMk/>
            <pc:sldMk cId="0" sldId="279"/>
            <ac:spMk id="4" creationId="{B7EF2420-3C28-41F4-A323-B8265000C36C}"/>
          </ac:spMkLst>
        </pc:spChg>
        <pc:spChg chg="add del">
          <ac:chgData name="한 동교" userId="a9720c33fa8d9762" providerId="LiveId" clId="{52D6BD7B-9830-4FC4-8369-48D146A628E4}" dt="2019-06-17T11:51:47.276" v="648" actId="478"/>
          <ac:spMkLst>
            <pc:docMk/>
            <pc:sldMk cId="0" sldId="279"/>
            <ac:spMk id="9" creationId="{4ACDBC0A-7E9A-488E-9248-B9143C36E68A}"/>
          </ac:spMkLst>
        </pc:spChg>
        <pc:spChg chg="add mod">
          <ac:chgData name="한 동교" userId="a9720c33fa8d9762" providerId="LiveId" clId="{52D6BD7B-9830-4FC4-8369-48D146A628E4}" dt="2019-06-17T11:52:45.245" v="681" actId="20577"/>
          <ac:spMkLst>
            <pc:docMk/>
            <pc:sldMk cId="0" sldId="279"/>
            <ac:spMk id="12" creationId="{8D29D257-1E23-4346-B321-D96F7F4BA6CE}"/>
          </ac:spMkLst>
        </pc:spChg>
        <pc:spChg chg="add mod">
          <ac:chgData name="한 동교" userId="a9720c33fa8d9762" providerId="LiveId" clId="{52D6BD7B-9830-4FC4-8369-48D146A628E4}" dt="2019-06-17T16:47:44.205" v="1167"/>
          <ac:spMkLst>
            <pc:docMk/>
            <pc:sldMk cId="0" sldId="279"/>
            <ac:spMk id="13" creationId="{9C98E775-4646-4A0A-9B01-A2A2D0CC8A52}"/>
          </ac:spMkLst>
        </pc:spChg>
        <pc:spChg chg="del mod">
          <ac:chgData name="한 동교" userId="a9720c33fa8d9762" providerId="LiveId" clId="{52D6BD7B-9830-4FC4-8369-48D146A628E4}" dt="2019-06-17T11:46:38.448" v="436" actId="478"/>
          <ac:spMkLst>
            <pc:docMk/>
            <pc:sldMk cId="0" sldId="279"/>
            <ac:spMk id="19" creationId="{3B6D0E0A-8C2F-4781-8FF9-443F29962498}"/>
          </ac:spMkLst>
        </pc:spChg>
        <pc:spChg chg="mod">
          <ac:chgData name="한 동교" userId="a9720c33fa8d9762" providerId="LiveId" clId="{52D6BD7B-9830-4FC4-8369-48D146A628E4}" dt="2019-06-17T16:52:48.265" v="1521"/>
          <ac:spMkLst>
            <pc:docMk/>
            <pc:sldMk cId="0" sldId="279"/>
            <ac:spMk id="22" creationId="{E4872A38-5CE0-44DB-AEDA-FA60CFB67424}"/>
          </ac:spMkLst>
        </pc:spChg>
        <pc:graphicFrameChg chg="add del">
          <ac:chgData name="한 동교" userId="a9720c33fa8d9762" providerId="LiveId" clId="{52D6BD7B-9830-4FC4-8369-48D146A628E4}" dt="2019-06-17T11:46:39.423" v="438"/>
          <ac:graphicFrameMkLst>
            <pc:docMk/>
            <pc:sldMk cId="0" sldId="279"/>
            <ac:graphicFrameMk id="8" creationId="{73AA2E95-2F58-4373-B5D6-496C7F226FC7}"/>
          </ac:graphicFrameMkLst>
        </pc:graphicFrameChg>
        <pc:picChg chg="mod">
          <ac:chgData name="한 동교" userId="a9720c33fa8d9762" providerId="LiveId" clId="{52D6BD7B-9830-4FC4-8369-48D146A628E4}" dt="2019-06-17T14:01:20.744" v="840" actId="1076"/>
          <ac:picMkLst>
            <pc:docMk/>
            <pc:sldMk cId="0" sldId="279"/>
            <ac:picMk id="6" creationId="{E5E5D2E5-F3EF-4868-BBD7-05AA1EC8DAEB}"/>
          </ac:picMkLst>
        </pc:picChg>
      </pc:sldChg>
      <pc:sldChg chg="addSp delSp modSp">
        <pc:chgData name="한 동교" userId="a9720c33fa8d9762" providerId="LiveId" clId="{52D6BD7B-9830-4FC4-8369-48D146A628E4}" dt="2019-06-17T16:53:12.310" v="1552"/>
        <pc:sldMkLst>
          <pc:docMk/>
          <pc:sldMk cId="0" sldId="281"/>
        </pc:sldMkLst>
        <pc:spChg chg="add del">
          <ac:chgData name="한 동교" userId="a9720c33fa8d9762" providerId="LiveId" clId="{52D6BD7B-9830-4FC4-8369-48D146A628E4}" dt="2019-06-17T11:47:01.011" v="451" actId="478"/>
          <ac:spMkLst>
            <pc:docMk/>
            <pc:sldMk cId="0" sldId="281"/>
            <ac:spMk id="9" creationId="{FA4BCE1D-A07D-4B0E-80F5-C0456FFD4F4B}"/>
          </ac:spMkLst>
        </pc:spChg>
        <pc:spChg chg="add del">
          <ac:chgData name="한 동교" userId="a9720c33fa8d9762" providerId="LiveId" clId="{52D6BD7B-9830-4FC4-8369-48D146A628E4}" dt="2019-06-17T11:51:52.885" v="654" actId="478"/>
          <ac:spMkLst>
            <pc:docMk/>
            <pc:sldMk cId="0" sldId="281"/>
            <ac:spMk id="10" creationId="{4731BBE9-3160-46F6-8EFD-BBE3E4E9AA5C}"/>
          </ac:spMkLst>
        </pc:spChg>
        <pc:spChg chg="del mod">
          <ac:chgData name="한 동교" userId="a9720c33fa8d9762" providerId="LiveId" clId="{52D6BD7B-9830-4FC4-8369-48D146A628E4}" dt="2019-06-17T11:47:01.560" v="452" actId="478"/>
          <ac:spMkLst>
            <pc:docMk/>
            <pc:sldMk cId="0" sldId="281"/>
            <ac:spMk id="12" creationId="{F5F72B96-087C-4C53-BCE5-76FCFEE1EB77}"/>
          </ac:spMkLst>
        </pc:spChg>
        <pc:spChg chg="mod">
          <ac:chgData name="한 동교" userId="a9720c33fa8d9762" providerId="LiveId" clId="{52D6BD7B-9830-4FC4-8369-48D146A628E4}" dt="2019-06-17T16:53:12.310" v="1552"/>
          <ac:spMkLst>
            <pc:docMk/>
            <pc:sldMk cId="0" sldId="281"/>
            <ac:spMk id="14" creationId="{BF4FC404-CA76-4523-886B-8685229D43B6}"/>
          </ac:spMkLst>
        </pc:spChg>
        <pc:spChg chg="add mod">
          <ac:chgData name="한 동교" userId="a9720c33fa8d9762" providerId="LiveId" clId="{52D6BD7B-9830-4FC4-8369-48D146A628E4}" dt="2019-06-17T11:52:38.913" v="676" actId="20577"/>
          <ac:spMkLst>
            <pc:docMk/>
            <pc:sldMk cId="0" sldId="281"/>
            <ac:spMk id="15" creationId="{2923F19C-FBE4-4A7C-B9AE-0924C80E8A34}"/>
          </ac:spMkLst>
        </pc:spChg>
        <pc:spChg chg="add del">
          <ac:chgData name="한 동교" userId="a9720c33fa8d9762" providerId="LiveId" clId="{52D6BD7B-9830-4FC4-8369-48D146A628E4}" dt="2019-06-17T16:49:10.939" v="1448" actId="478"/>
          <ac:spMkLst>
            <pc:docMk/>
            <pc:sldMk cId="0" sldId="281"/>
            <ac:spMk id="16" creationId="{E9E867A4-20BC-499D-8430-D16ADC9FCAA3}"/>
          </ac:spMkLst>
        </pc:spChg>
      </pc:sldChg>
      <pc:sldChg chg="addSp delSp modSp">
        <pc:chgData name="한 동교" userId="a9720c33fa8d9762" providerId="LiveId" clId="{52D6BD7B-9830-4FC4-8369-48D146A628E4}" dt="2019-06-17T16:53:16.998" v="1560"/>
        <pc:sldMkLst>
          <pc:docMk/>
          <pc:sldMk cId="0" sldId="283"/>
        </pc:sldMkLst>
        <pc:spChg chg="add del">
          <ac:chgData name="한 동교" userId="a9720c33fa8d9762" providerId="LiveId" clId="{52D6BD7B-9830-4FC4-8369-48D146A628E4}" dt="2019-06-17T11:51:53.568" v="655" actId="478"/>
          <ac:spMkLst>
            <pc:docMk/>
            <pc:sldMk cId="0" sldId="283"/>
            <ac:spMk id="10" creationId="{44D28049-13CB-4779-9D8B-3AF88AD7D770}"/>
          </ac:spMkLst>
        </pc:spChg>
        <pc:spChg chg="del mod">
          <ac:chgData name="한 동교" userId="a9720c33fa8d9762" providerId="LiveId" clId="{52D6BD7B-9830-4FC4-8369-48D146A628E4}" dt="2019-06-17T11:47:05.095" v="454" actId="478"/>
          <ac:spMkLst>
            <pc:docMk/>
            <pc:sldMk cId="0" sldId="283"/>
            <ac:spMk id="12" creationId="{E679959C-9C15-46B5-B1D2-036206B2F8AF}"/>
          </ac:spMkLst>
        </pc:spChg>
        <pc:spChg chg="add mod">
          <ac:chgData name="한 동교" userId="a9720c33fa8d9762" providerId="LiveId" clId="{52D6BD7B-9830-4FC4-8369-48D146A628E4}" dt="2019-06-17T11:52:37.656" v="675" actId="20577"/>
          <ac:spMkLst>
            <pc:docMk/>
            <pc:sldMk cId="0" sldId="283"/>
            <ac:spMk id="15" creationId="{C70B93DB-D139-49FF-94A9-031C8A7D54DD}"/>
          </ac:spMkLst>
        </pc:spChg>
        <pc:spChg chg="mod">
          <ac:chgData name="한 동교" userId="a9720c33fa8d9762" providerId="LiveId" clId="{52D6BD7B-9830-4FC4-8369-48D146A628E4}" dt="2019-06-17T16:53:16.998" v="1560"/>
          <ac:spMkLst>
            <pc:docMk/>
            <pc:sldMk cId="0" sldId="283"/>
            <ac:spMk id="16" creationId="{D72F3C27-CA0A-43A7-AC60-2D2F1A75ED98}"/>
          </ac:spMkLst>
        </pc:spChg>
      </pc:sldChg>
      <pc:sldChg chg="addSp delSp modSp ord">
        <pc:chgData name="한 동교" userId="a9720c33fa8d9762" providerId="LiveId" clId="{52D6BD7B-9830-4FC4-8369-48D146A628E4}" dt="2019-06-17T16:52:49.972" v="1524"/>
        <pc:sldMkLst>
          <pc:docMk/>
          <pc:sldMk cId="3932579506" sldId="288"/>
        </pc:sldMkLst>
        <pc:spChg chg="add del mod">
          <ac:chgData name="한 동교" userId="a9720c33fa8d9762" providerId="LiveId" clId="{52D6BD7B-9830-4FC4-8369-48D146A628E4}" dt="2019-06-17T16:47:46.150" v="1168" actId="478"/>
          <ac:spMkLst>
            <pc:docMk/>
            <pc:sldMk cId="3932579506" sldId="288"/>
            <ac:spMk id="2" creationId="{BB660500-D334-43A3-B120-FA92821F3074}"/>
          </ac:spMkLst>
        </pc:spChg>
        <pc:spChg chg="mod">
          <ac:chgData name="한 동교" userId="a9720c33fa8d9762" providerId="LiveId" clId="{52D6BD7B-9830-4FC4-8369-48D146A628E4}" dt="2019-06-17T11:48:16.179" v="488" actId="20577"/>
          <ac:spMkLst>
            <pc:docMk/>
            <pc:sldMk cId="3932579506" sldId="288"/>
            <ac:spMk id="4" creationId="{BECC437E-746F-4413-83E0-0A57BDA5C8D2}"/>
          </ac:spMkLst>
        </pc:spChg>
        <pc:spChg chg="add del">
          <ac:chgData name="한 동교" userId="a9720c33fa8d9762" providerId="LiveId" clId="{52D6BD7B-9830-4FC4-8369-48D146A628E4}" dt="2019-06-17T11:46:51.035" v="444"/>
          <ac:spMkLst>
            <pc:docMk/>
            <pc:sldMk cId="3932579506" sldId="288"/>
            <ac:spMk id="9" creationId="{43FE2612-CF5A-4D84-AD69-F1B28AAEBBFF}"/>
          </ac:spMkLst>
        </pc:spChg>
        <pc:spChg chg="del mod">
          <ac:chgData name="한 동교" userId="a9720c33fa8d9762" providerId="LiveId" clId="{52D6BD7B-9830-4FC4-8369-48D146A628E4}" dt="2019-06-17T11:46:53.018" v="445" actId="478"/>
          <ac:spMkLst>
            <pc:docMk/>
            <pc:sldMk cId="3932579506" sldId="288"/>
            <ac:spMk id="10" creationId="{BDDA31F1-5C19-421E-9345-F5B68F58BD41}"/>
          </ac:spMkLst>
        </pc:spChg>
        <pc:spChg chg="mod">
          <ac:chgData name="한 동교" userId="a9720c33fa8d9762" providerId="LiveId" clId="{52D6BD7B-9830-4FC4-8369-48D146A628E4}" dt="2019-06-17T16:52:49.972" v="1524"/>
          <ac:spMkLst>
            <pc:docMk/>
            <pc:sldMk cId="3932579506" sldId="288"/>
            <ac:spMk id="12" creationId="{BAC1BB12-E4C0-4E8B-B456-9C655E0A3417}"/>
          </ac:spMkLst>
        </pc:spChg>
        <pc:spChg chg="add del mod">
          <ac:chgData name="한 동교" userId="a9720c33fa8d9762" providerId="LiveId" clId="{52D6BD7B-9830-4FC4-8369-48D146A628E4}" dt="2019-06-17T11:51:35.820" v="626" actId="478"/>
          <ac:spMkLst>
            <pc:docMk/>
            <pc:sldMk cId="3932579506" sldId="288"/>
            <ac:spMk id="13" creationId="{9B5AB474-3268-4031-94FB-28F6E52DEAA4}"/>
          </ac:spMkLst>
        </pc:spChg>
        <pc:spChg chg="add mod">
          <ac:chgData name="한 동교" userId="a9720c33fa8d9762" providerId="LiveId" clId="{52D6BD7B-9830-4FC4-8369-48D146A628E4}" dt="2019-06-17T11:52:46.794" v="682" actId="20577"/>
          <ac:spMkLst>
            <pc:docMk/>
            <pc:sldMk cId="3932579506" sldId="288"/>
            <ac:spMk id="14" creationId="{9FAA3E36-FD8B-4F98-AE54-72B8C36946FC}"/>
          </ac:spMkLst>
        </pc:spChg>
        <pc:spChg chg="add mod">
          <ac:chgData name="한 동교" userId="a9720c33fa8d9762" providerId="LiveId" clId="{52D6BD7B-9830-4FC4-8369-48D146A628E4}" dt="2019-06-17T16:47:50.758" v="1182" actId="207"/>
          <ac:spMkLst>
            <pc:docMk/>
            <pc:sldMk cId="3932579506" sldId="288"/>
            <ac:spMk id="15" creationId="{69D2FE80-3061-4129-B472-AAD9C11357E0}"/>
          </ac:spMkLst>
        </pc:spChg>
        <pc:picChg chg="mod">
          <ac:chgData name="한 동교" userId="a9720c33fa8d9762" providerId="LiveId" clId="{52D6BD7B-9830-4FC4-8369-48D146A628E4}" dt="2019-06-17T13:50:07.604" v="810" actId="1036"/>
          <ac:picMkLst>
            <pc:docMk/>
            <pc:sldMk cId="3932579506" sldId="288"/>
            <ac:picMk id="3" creationId="{C2661D2C-280F-43DC-9DF4-3067766AAB9C}"/>
          </ac:picMkLst>
        </pc:picChg>
      </pc:sldChg>
      <pc:sldChg chg="addSp delSp modSp">
        <pc:chgData name="한 동교" userId="a9720c33fa8d9762" providerId="LiveId" clId="{52D6BD7B-9830-4FC4-8369-48D146A628E4}" dt="2019-06-17T16:53:19.166" v="1563"/>
        <pc:sldMkLst>
          <pc:docMk/>
          <pc:sldMk cId="245833931" sldId="291"/>
        </pc:sldMkLst>
        <pc:spChg chg="del mod">
          <ac:chgData name="한 동교" userId="a9720c33fa8d9762" providerId="LiveId" clId="{52D6BD7B-9830-4FC4-8369-48D146A628E4}" dt="2019-06-17T11:47:08.836" v="456" actId="478"/>
          <ac:spMkLst>
            <pc:docMk/>
            <pc:sldMk cId="245833931" sldId="291"/>
            <ac:spMk id="13" creationId="{4562E5E7-A976-4FAC-919E-A0FC1634BE7E}"/>
          </ac:spMkLst>
        </pc:spChg>
        <pc:spChg chg="add del">
          <ac:chgData name="한 동교" userId="a9720c33fa8d9762" providerId="LiveId" clId="{52D6BD7B-9830-4FC4-8369-48D146A628E4}" dt="2019-06-17T11:51:54.344" v="656" actId="478"/>
          <ac:spMkLst>
            <pc:docMk/>
            <pc:sldMk cId="245833931" sldId="291"/>
            <ac:spMk id="15" creationId="{273AD93D-1A12-4E6A-BE6C-3591E5E10F9E}"/>
          </ac:spMkLst>
        </pc:spChg>
        <pc:spChg chg="add mod">
          <ac:chgData name="한 동교" userId="a9720c33fa8d9762" providerId="LiveId" clId="{52D6BD7B-9830-4FC4-8369-48D146A628E4}" dt="2019-06-17T11:52:36.399" v="674" actId="20577"/>
          <ac:spMkLst>
            <pc:docMk/>
            <pc:sldMk cId="245833931" sldId="291"/>
            <ac:spMk id="17" creationId="{26AA08CA-A7C7-4DFE-8F54-8601FBAD528A}"/>
          </ac:spMkLst>
        </pc:spChg>
        <pc:spChg chg="mod">
          <ac:chgData name="한 동교" userId="a9720c33fa8d9762" providerId="LiveId" clId="{52D6BD7B-9830-4FC4-8369-48D146A628E4}" dt="2019-06-17T16:53:19.166" v="1563"/>
          <ac:spMkLst>
            <pc:docMk/>
            <pc:sldMk cId="245833931" sldId="291"/>
            <ac:spMk id="18" creationId="{104F9954-C6ED-44BF-902D-4A26D7495E0E}"/>
          </ac:spMkLst>
        </pc:spChg>
        <pc:picChg chg="add mod">
          <ac:chgData name="한 동교" userId="a9720c33fa8d9762" providerId="LiveId" clId="{52D6BD7B-9830-4FC4-8369-48D146A628E4}" dt="2019-06-17T11:29:34.157" v="5" actId="14100"/>
          <ac:picMkLst>
            <pc:docMk/>
            <pc:sldMk cId="245833931" sldId="291"/>
            <ac:picMk id="4" creationId="{414D552E-8914-4D33-AB8B-2F97B6582BD2}"/>
          </ac:picMkLst>
        </pc:picChg>
        <pc:picChg chg="del">
          <ac:chgData name="한 동교" userId="a9720c33fa8d9762" providerId="LiveId" clId="{52D6BD7B-9830-4FC4-8369-48D146A628E4}" dt="2019-06-17T11:29:18.635" v="0" actId="478"/>
          <ac:picMkLst>
            <pc:docMk/>
            <pc:sldMk cId="245833931" sldId="291"/>
            <ac:picMk id="11" creationId="{BC29EE8C-022C-47E8-BD11-937D7EE331C9}"/>
          </ac:picMkLst>
        </pc:picChg>
      </pc:sldChg>
      <pc:sldChg chg="addSp delSp modSp del modAnim">
        <pc:chgData name="한 동교" userId="a9720c33fa8d9762" providerId="LiveId" clId="{52D6BD7B-9830-4FC4-8369-48D146A628E4}" dt="2019-06-17T11:32:45.740" v="147" actId="2696"/>
        <pc:sldMkLst>
          <pc:docMk/>
          <pc:sldMk cId="789003289" sldId="303"/>
        </pc:sldMkLst>
        <pc:spChg chg="add mod">
          <ac:chgData name="한 동교" userId="a9720c33fa8d9762" providerId="LiveId" clId="{52D6BD7B-9830-4FC4-8369-48D146A628E4}" dt="2019-06-17T11:31:09.777" v="68"/>
          <ac:spMkLst>
            <pc:docMk/>
            <pc:sldMk cId="789003289" sldId="303"/>
            <ac:spMk id="2" creationId="{4FF878CE-C31A-4A3E-BD8E-A109E656E06B}"/>
          </ac:spMkLst>
        </pc:spChg>
        <pc:picChg chg="del">
          <ac:chgData name="한 동교" userId="a9720c33fa8d9762" providerId="LiveId" clId="{52D6BD7B-9830-4FC4-8369-48D146A628E4}" dt="2019-06-17T11:31:36.197" v="71"/>
          <ac:picMkLst>
            <pc:docMk/>
            <pc:sldMk cId="789003289" sldId="303"/>
            <ac:picMk id="3" creationId="{C1709C93-C8AB-4DD7-99BE-337D3F44EF11}"/>
          </ac:picMkLst>
        </pc:picChg>
      </pc:sldChg>
      <pc:sldChg chg="addSp delSp modSp ord">
        <pc:chgData name="한 동교" userId="a9720c33fa8d9762" providerId="LiveId" clId="{52D6BD7B-9830-4FC4-8369-48D146A628E4}" dt="2019-06-17T16:52:36.410" v="1512"/>
        <pc:sldMkLst>
          <pc:docMk/>
          <pc:sldMk cId="3394936497" sldId="305"/>
        </pc:sldMkLst>
        <pc:spChg chg="mod">
          <ac:chgData name="한 동교" userId="a9720c33fa8d9762" providerId="LiveId" clId="{52D6BD7B-9830-4FC4-8369-48D146A628E4}" dt="2019-06-17T14:44:50.454" v="880" actId="1038"/>
          <ac:spMkLst>
            <pc:docMk/>
            <pc:sldMk cId="3394936497" sldId="305"/>
            <ac:spMk id="2" creationId="{00000000-0000-0000-0000-000000000000}"/>
          </ac:spMkLst>
        </pc:spChg>
        <pc:spChg chg="del">
          <ac:chgData name="한 동교" userId="a9720c33fa8d9762" providerId="LiveId" clId="{52D6BD7B-9830-4FC4-8369-48D146A628E4}" dt="2019-06-17T16:49:02.015" v="1430" actId="478"/>
          <ac:spMkLst>
            <pc:docMk/>
            <pc:sldMk cId="3394936497" sldId="305"/>
            <ac:spMk id="4" creationId="{D4EB774A-5CBA-4266-8A9D-172AA4B9813B}"/>
          </ac:spMkLst>
        </pc:spChg>
        <pc:spChg chg="add del">
          <ac:chgData name="한 동교" userId="a9720c33fa8d9762" providerId="LiveId" clId="{52D6BD7B-9830-4FC4-8369-48D146A628E4}" dt="2019-06-17T11:51:51.441" v="652" actId="478"/>
          <ac:spMkLst>
            <pc:docMk/>
            <pc:sldMk cId="3394936497" sldId="305"/>
            <ac:spMk id="11" creationId="{41D821FF-C510-4D37-B864-A8F1D6D37B5D}"/>
          </ac:spMkLst>
        </pc:spChg>
        <pc:spChg chg="add mod">
          <ac:chgData name="한 동교" userId="a9720c33fa8d9762" providerId="LiveId" clId="{52D6BD7B-9830-4FC4-8369-48D146A628E4}" dt="2019-06-17T11:52:41.434" v="678" actId="20577"/>
          <ac:spMkLst>
            <pc:docMk/>
            <pc:sldMk cId="3394936497" sldId="305"/>
            <ac:spMk id="12" creationId="{1E275DFB-8510-4FE9-B283-722AC716C75A}"/>
          </ac:spMkLst>
        </pc:spChg>
        <pc:spChg chg="add mod">
          <ac:chgData name="한 동교" userId="a9720c33fa8d9762" providerId="LiveId" clId="{52D6BD7B-9830-4FC4-8369-48D146A628E4}" dt="2019-06-17T16:49:06.226" v="1446"/>
          <ac:spMkLst>
            <pc:docMk/>
            <pc:sldMk cId="3394936497" sldId="305"/>
            <ac:spMk id="15" creationId="{E5A73641-094C-49EC-91F8-FD7318ECC7F3}"/>
          </ac:spMkLst>
        </pc:spChg>
        <pc:spChg chg="del">
          <ac:chgData name="한 동교" userId="a9720c33fa8d9762" providerId="LiveId" clId="{52D6BD7B-9830-4FC4-8369-48D146A628E4}" dt="2019-06-17T11:47:14.603" v="460" actId="478"/>
          <ac:spMkLst>
            <pc:docMk/>
            <pc:sldMk cId="3394936497" sldId="305"/>
            <ac:spMk id="16" creationId="{ECCB02E0-6505-4772-9500-B60AA4BFC263}"/>
          </ac:spMkLst>
        </pc:spChg>
        <pc:spChg chg="mod">
          <ac:chgData name="한 동교" userId="a9720c33fa8d9762" providerId="LiveId" clId="{52D6BD7B-9830-4FC4-8369-48D146A628E4}" dt="2019-06-17T16:52:36.410" v="1512"/>
          <ac:spMkLst>
            <pc:docMk/>
            <pc:sldMk cId="3394936497" sldId="305"/>
            <ac:spMk id="20" creationId="{8EFAA06A-E5E1-40C0-8B87-AC99B83A37DD}"/>
          </ac:spMkLst>
        </pc:spChg>
        <pc:picChg chg="del">
          <ac:chgData name="한 동교" userId="a9720c33fa8d9762" providerId="LiveId" clId="{52D6BD7B-9830-4FC4-8369-48D146A628E4}" dt="2019-06-17T15:26:06.189" v="960" actId="478"/>
          <ac:picMkLst>
            <pc:docMk/>
            <pc:sldMk cId="3394936497" sldId="305"/>
            <ac:picMk id="3" creationId="{90944B0A-01DF-4E2E-8021-F7D31E6B7EF0}"/>
          </ac:picMkLst>
        </pc:picChg>
        <pc:picChg chg="add mod">
          <ac:chgData name="한 동교" userId="a9720c33fa8d9762" providerId="LiveId" clId="{52D6BD7B-9830-4FC4-8369-48D146A628E4}" dt="2019-06-17T15:26:09.595" v="962" actId="1076"/>
          <ac:picMkLst>
            <pc:docMk/>
            <pc:sldMk cId="3394936497" sldId="305"/>
            <ac:picMk id="5" creationId="{4D27B4E2-E432-436E-A16C-5B545071C4AA}"/>
          </ac:picMkLst>
        </pc:picChg>
      </pc:sldChg>
      <pc:sldChg chg="addSp delSp modSp ord">
        <pc:chgData name="한 동교" userId="a9720c33fa8d9762" providerId="LiveId" clId="{52D6BD7B-9830-4FC4-8369-48D146A628E4}" dt="2019-06-17T16:53:01.642" v="1537"/>
        <pc:sldMkLst>
          <pc:docMk/>
          <pc:sldMk cId="414873474" sldId="306"/>
        </pc:sldMkLst>
        <pc:spChg chg="add del">
          <ac:chgData name="한 동교" userId="a9720c33fa8d9762" providerId="LiveId" clId="{52D6BD7B-9830-4FC4-8369-48D146A628E4}" dt="2019-06-17T11:51:50.467" v="651" actId="478"/>
          <ac:spMkLst>
            <pc:docMk/>
            <pc:sldMk cId="414873474" sldId="306"/>
            <ac:spMk id="8" creationId="{C87E6062-A5A7-49AA-9E53-5D6AD249423A}"/>
          </ac:spMkLst>
        </pc:spChg>
        <pc:spChg chg="add mod">
          <ac:chgData name="한 동교" userId="a9720c33fa8d9762" providerId="LiveId" clId="{52D6BD7B-9830-4FC4-8369-48D146A628E4}" dt="2019-06-17T11:52:42.644" v="679" actId="20577"/>
          <ac:spMkLst>
            <pc:docMk/>
            <pc:sldMk cId="414873474" sldId="306"/>
            <ac:spMk id="10" creationId="{2EA9ACE0-C89B-4196-A76D-E06F6E9D2EEE}"/>
          </ac:spMkLst>
        </pc:spChg>
        <pc:spChg chg="add del">
          <ac:chgData name="한 동교" userId="a9720c33fa8d9762" providerId="LiveId" clId="{52D6BD7B-9830-4FC4-8369-48D146A628E4}" dt="2019-06-17T11:52:05.845" v="665"/>
          <ac:spMkLst>
            <pc:docMk/>
            <pc:sldMk cId="414873474" sldId="306"/>
            <ac:spMk id="11" creationId="{09E7F11B-8F6B-4FCE-84FE-55CC0E922E12}"/>
          </ac:spMkLst>
        </pc:spChg>
        <pc:spChg chg="add mod">
          <ac:chgData name="한 동교" userId="a9720c33fa8d9762" providerId="LiveId" clId="{52D6BD7B-9830-4FC4-8369-48D146A628E4}" dt="2019-06-17T16:48:31.300" v="1310"/>
          <ac:spMkLst>
            <pc:docMk/>
            <pc:sldMk cId="414873474" sldId="306"/>
            <ac:spMk id="12" creationId="{F84BF465-EDC4-433F-8425-CD151C041472}"/>
          </ac:spMkLst>
        </pc:spChg>
        <pc:spChg chg="del mod">
          <ac:chgData name="한 동교" userId="a9720c33fa8d9762" providerId="LiveId" clId="{52D6BD7B-9830-4FC4-8369-48D146A628E4}" dt="2019-06-17T11:46:47.237" v="440" actId="478"/>
          <ac:spMkLst>
            <pc:docMk/>
            <pc:sldMk cId="414873474" sldId="306"/>
            <ac:spMk id="19" creationId="{3B6D0E0A-8C2F-4781-8FF9-443F29962498}"/>
          </ac:spMkLst>
        </pc:spChg>
        <pc:spChg chg="mod">
          <ac:chgData name="한 동교" userId="a9720c33fa8d9762" providerId="LiveId" clId="{52D6BD7B-9830-4FC4-8369-48D146A628E4}" dt="2019-06-17T16:53:01.642" v="1537"/>
          <ac:spMkLst>
            <pc:docMk/>
            <pc:sldMk cId="414873474" sldId="306"/>
            <ac:spMk id="22" creationId="{E4872A38-5CE0-44DB-AEDA-FA60CFB67424}"/>
          </ac:spMkLst>
        </pc:spChg>
        <pc:picChg chg="mod">
          <ac:chgData name="한 동교" userId="a9720c33fa8d9762" providerId="LiveId" clId="{52D6BD7B-9830-4FC4-8369-48D146A628E4}" dt="2019-06-17T15:59:21.046" v="1007" actId="1036"/>
          <ac:picMkLst>
            <pc:docMk/>
            <pc:sldMk cId="414873474" sldId="306"/>
            <ac:picMk id="9" creationId="{4E0107DA-72BA-420E-B907-4C6EF19F7754}"/>
          </ac:picMkLst>
        </pc:picChg>
      </pc:sldChg>
      <pc:sldChg chg="addSp delSp modSp ord">
        <pc:chgData name="한 동교" userId="a9720c33fa8d9762" providerId="LiveId" clId="{52D6BD7B-9830-4FC4-8369-48D146A628E4}" dt="2019-06-17T16:52:53.667" v="1528"/>
        <pc:sldMkLst>
          <pc:docMk/>
          <pc:sldMk cId="2954061379" sldId="307"/>
        </pc:sldMkLst>
        <pc:spChg chg="add mod">
          <ac:chgData name="한 동교" userId="a9720c33fa8d9762" providerId="LiveId" clId="{52D6BD7B-9830-4FC4-8369-48D146A628E4}" dt="2019-06-17T11:52:44.179" v="680" actId="20577"/>
          <ac:spMkLst>
            <pc:docMk/>
            <pc:sldMk cId="2954061379" sldId="307"/>
            <ac:spMk id="8" creationId="{F2209003-419F-4008-BF7C-1FC3A56088A6}"/>
          </ac:spMkLst>
        </pc:spChg>
        <pc:spChg chg="add mod">
          <ac:chgData name="한 동교" userId="a9720c33fa8d9762" providerId="LiveId" clId="{52D6BD7B-9830-4FC4-8369-48D146A628E4}" dt="2019-06-17T16:48:12.741" v="1237"/>
          <ac:spMkLst>
            <pc:docMk/>
            <pc:sldMk cId="2954061379" sldId="307"/>
            <ac:spMk id="9" creationId="{37A65079-5061-4DCD-8C6A-C1D43805DF56}"/>
          </ac:spMkLst>
        </pc:spChg>
        <pc:spChg chg="del mod">
          <ac:chgData name="한 동교" userId="a9720c33fa8d9762" providerId="LiveId" clId="{52D6BD7B-9830-4FC4-8369-48D146A628E4}" dt="2019-06-17T11:51:49.417" v="650" actId="478"/>
          <ac:spMkLst>
            <pc:docMk/>
            <pc:sldMk cId="2954061379" sldId="307"/>
            <ac:spMk id="19" creationId="{3B6D0E0A-8C2F-4781-8FF9-443F29962498}"/>
          </ac:spMkLst>
        </pc:spChg>
        <pc:spChg chg="mod">
          <ac:chgData name="한 동교" userId="a9720c33fa8d9762" providerId="LiveId" clId="{52D6BD7B-9830-4FC4-8369-48D146A628E4}" dt="2019-06-17T16:52:53.667" v="1528"/>
          <ac:spMkLst>
            <pc:docMk/>
            <pc:sldMk cId="2954061379" sldId="307"/>
            <ac:spMk id="22" creationId="{E4872A38-5CE0-44DB-AEDA-FA60CFB67424}"/>
          </ac:spMkLst>
        </pc:spChg>
      </pc:sldChg>
      <pc:sldChg chg="addSp delSp modSp del">
        <pc:chgData name="한 동교" userId="a9720c33fa8d9762" providerId="LiveId" clId="{52D6BD7B-9830-4FC4-8369-48D146A628E4}" dt="2019-06-17T16:21:44.716" v="1035" actId="2696"/>
        <pc:sldMkLst>
          <pc:docMk/>
          <pc:sldMk cId="4273059848" sldId="308"/>
        </pc:sldMkLst>
        <pc:spChg chg="add del">
          <ac:chgData name="한 동교" userId="a9720c33fa8d9762" providerId="LiveId" clId="{52D6BD7B-9830-4FC4-8369-48D146A628E4}" dt="2019-06-17T11:51:55.031" v="657" actId="478"/>
          <ac:spMkLst>
            <pc:docMk/>
            <pc:sldMk cId="4273059848" sldId="308"/>
            <ac:spMk id="11" creationId="{8A0669CE-7A4F-4939-A9F9-8AEFB41DA2FB}"/>
          </ac:spMkLst>
        </pc:spChg>
        <pc:spChg chg="del">
          <ac:chgData name="한 동교" userId="a9720c33fa8d9762" providerId="LiveId" clId="{52D6BD7B-9830-4FC4-8369-48D146A628E4}" dt="2019-06-17T11:47:11.936" v="458" actId="478"/>
          <ac:spMkLst>
            <pc:docMk/>
            <pc:sldMk cId="4273059848" sldId="308"/>
            <ac:spMk id="13" creationId="{4562E5E7-A976-4FAC-919E-A0FC1634BE7E}"/>
          </ac:spMkLst>
        </pc:spChg>
        <pc:spChg chg="add mod">
          <ac:chgData name="한 동교" userId="a9720c33fa8d9762" providerId="LiveId" clId="{52D6BD7B-9830-4FC4-8369-48D146A628E4}" dt="2019-06-17T11:52:34.970" v="673" actId="20577"/>
          <ac:spMkLst>
            <pc:docMk/>
            <pc:sldMk cId="4273059848" sldId="308"/>
            <ac:spMk id="15" creationId="{B0A3A580-69DE-4484-BD6F-CF82C3195A0A}"/>
          </ac:spMkLst>
        </pc:spChg>
        <pc:spChg chg="mod">
          <ac:chgData name="한 동교" userId="a9720c33fa8d9762" providerId="LiveId" clId="{52D6BD7B-9830-4FC4-8369-48D146A628E4}" dt="2019-06-17T16:21:26.883" v="1033"/>
          <ac:spMkLst>
            <pc:docMk/>
            <pc:sldMk cId="4273059848" sldId="308"/>
            <ac:spMk id="18" creationId="{104F9954-C6ED-44BF-902D-4A26D7495E0E}"/>
          </ac:spMkLst>
        </pc:spChg>
        <pc:picChg chg="del">
          <ac:chgData name="한 동교" userId="a9720c33fa8d9762" providerId="LiveId" clId="{52D6BD7B-9830-4FC4-8369-48D146A628E4}" dt="2019-06-17T16:21:40.581" v="1034" actId="478"/>
          <ac:picMkLst>
            <pc:docMk/>
            <pc:sldMk cId="4273059848" sldId="308"/>
            <ac:picMk id="5" creationId="{088EE661-60D3-4984-8D1A-53D3BD858F57}"/>
          </ac:picMkLst>
        </pc:picChg>
      </pc:sldChg>
      <pc:sldChg chg="addSp delSp modSp add ord modAnim">
        <pc:chgData name="한 동교" userId="a9720c33fa8d9762" providerId="LiveId" clId="{52D6BD7B-9830-4FC4-8369-48D146A628E4}" dt="2019-06-17T17:16:51.802" v="1605" actId="1036"/>
        <pc:sldMkLst>
          <pc:docMk/>
          <pc:sldMk cId="141890276" sldId="309"/>
        </pc:sldMkLst>
        <pc:spChg chg="mod">
          <ac:chgData name="한 동교" userId="a9720c33fa8d9762" providerId="LiveId" clId="{52D6BD7B-9830-4FC4-8369-48D146A628E4}" dt="2019-06-17T11:32:14.340" v="102"/>
          <ac:spMkLst>
            <pc:docMk/>
            <pc:sldMk cId="141890276" sldId="309"/>
            <ac:spMk id="2" creationId="{00000000-0000-0000-0000-000000000000}"/>
          </ac:spMkLst>
        </pc:spChg>
        <pc:spChg chg="add del mod">
          <ac:chgData name="한 동교" userId="a9720c33fa8d9762" providerId="LiveId" clId="{52D6BD7B-9830-4FC4-8369-48D146A628E4}" dt="2019-06-17T16:48:33.870" v="1312" actId="478"/>
          <ac:spMkLst>
            <pc:docMk/>
            <pc:sldMk cId="141890276" sldId="309"/>
            <ac:spMk id="3" creationId="{14590CB4-D34D-46B5-B5B5-C24CA0587798}"/>
          </ac:spMkLst>
        </pc:spChg>
        <pc:spChg chg="del mod">
          <ac:chgData name="한 동교" userId="a9720c33fa8d9762" providerId="LiveId" clId="{52D6BD7B-9830-4FC4-8369-48D146A628E4}" dt="2019-06-17T11:46:55.881" v="447" actId="478"/>
          <ac:spMkLst>
            <pc:docMk/>
            <pc:sldMk cId="141890276" sldId="309"/>
            <ac:spMk id="12" creationId="{F5F72B96-087C-4C53-BCE5-76FCFEE1EB77}"/>
          </ac:spMkLst>
        </pc:spChg>
        <pc:spChg chg="mod">
          <ac:chgData name="한 동교" userId="a9720c33fa8d9762" providerId="LiveId" clId="{52D6BD7B-9830-4FC4-8369-48D146A628E4}" dt="2019-06-17T16:53:03.703" v="1540"/>
          <ac:spMkLst>
            <pc:docMk/>
            <pc:sldMk cId="141890276" sldId="309"/>
            <ac:spMk id="14" creationId="{BF4FC404-CA76-4523-886B-8685229D43B6}"/>
          </ac:spMkLst>
        </pc:spChg>
        <pc:spChg chg="add del">
          <ac:chgData name="한 동교" userId="a9720c33fa8d9762" providerId="LiveId" clId="{52D6BD7B-9830-4FC4-8369-48D146A628E4}" dt="2019-06-17T11:51:52.150" v="653" actId="478"/>
          <ac:spMkLst>
            <pc:docMk/>
            <pc:sldMk cId="141890276" sldId="309"/>
            <ac:spMk id="15" creationId="{2838BBF0-918D-4701-85B2-57D27B597F44}"/>
          </ac:spMkLst>
        </pc:spChg>
        <pc:spChg chg="add mod">
          <ac:chgData name="한 동교" userId="a9720c33fa8d9762" providerId="LiveId" clId="{52D6BD7B-9830-4FC4-8369-48D146A628E4}" dt="2019-06-17T11:52:40.115" v="677" actId="20577"/>
          <ac:spMkLst>
            <pc:docMk/>
            <pc:sldMk cId="141890276" sldId="309"/>
            <ac:spMk id="16" creationId="{D2A58663-EE81-4F94-A14E-A542377E9DC3}"/>
          </ac:spMkLst>
        </pc:spChg>
        <pc:spChg chg="add mod">
          <ac:chgData name="한 동교" userId="a9720c33fa8d9762" providerId="LiveId" clId="{52D6BD7B-9830-4FC4-8369-48D146A628E4}" dt="2019-06-17T16:48:41.367" v="1350"/>
          <ac:spMkLst>
            <pc:docMk/>
            <pc:sldMk cId="141890276" sldId="309"/>
            <ac:spMk id="17" creationId="{0DAEC9E5-59D6-46B2-8789-781E31777506}"/>
          </ac:spMkLst>
        </pc:spChg>
        <pc:picChg chg="add mod">
          <ac:chgData name="한 동교" userId="a9720c33fa8d9762" providerId="LiveId" clId="{52D6BD7B-9830-4FC4-8369-48D146A628E4}" dt="2019-06-17T17:16:51.802" v="1605" actId="1036"/>
          <ac:picMkLst>
            <pc:docMk/>
            <pc:sldMk cId="141890276" sldId="309"/>
            <ac:picMk id="9" creationId="{4A4CC72C-7B4D-46C5-AEF2-6B936462F224}"/>
          </ac:picMkLst>
        </pc:picChg>
        <pc:picChg chg="del">
          <ac:chgData name="한 동교" userId="a9720c33fa8d9762" providerId="LiveId" clId="{52D6BD7B-9830-4FC4-8369-48D146A628E4}" dt="2019-06-17T11:31:38.815" v="72" actId="478"/>
          <ac:picMkLst>
            <pc:docMk/>
            <pc:sldMk cId="141890276" sldId="309"/>
            <ac:picMk id="42" creationId="{00000000-0000-0000-0000-000000000000}"/>
          </ac:picMkLst>
        </pc:picChg>
      </pc:sldChg>
      <pc:sldChg chg="addSp delSp modSp add ord">
        <pc:chgData name="한 동교" userId="a9720c33fa8d9762" providerId="LiveId" clId="{52D6BD7B-9830-4FC4-8369-48D146A628E4}" dt="2019-06-17T16:53:21.672" v="1566"/>
        <pc:sldMkLst>
          <pc:docMk/>
          <pc:sldMk cId="587635325" sldId="310"/>
        </pc:sldMkLst>
        <pc:spChg chg="del mod">
          <ac:chgData name="한 동교" userId="a9720c33fa8d9762" providerId="LiveId" clId="{52D6BD7B-9830-4FC4-8369-48D146A628E4}" dt="2019-06-17T11:34:21.887" v="152" actId="478"/>
          <ac:spMkLst>
            <pc:docMk/>
            <pc:sldMk cId="587635325" sldId="310"/>
            <ac:spMk id="4" creationId="{D4EB774A-5CBA-4266-8A9D-172AA4B9813B}"/>
          </ac:spMkLst>
        </pc:spChg>
        <pc:spChg chg="add del mod">
          <ac:chgData name="한 동교" userId="a9720c33fa8d9762" providerId="LiveId" clId="{52D6BD7B-9830-4FC4-8369-48D146A628E4}" dt="2019-06-17T11:51:57.141" v="659" actId="478"/>
          <ac:spMkLst>
            <pc:docMk/>
            <pc:sldMk cId="587635325" sldId="310"/>
            <ac:spMk id="16" creationId="{ECCB02E0-6505-4772-9500-B60AA4BFC263}"/>
          </ac:spMkLst>
        </pc:spChg>
        <pc:spChg chg="mod">
          <ac:chgData name="한 동교" userId="a9720c33fa8d9762" providerId="LiveId" clId="{52D6BD7B-9830-4FC4-8369-48D146A628E4}" dt="2019-06-17T16:53:21.672" v="1566"/>
          <ac:spMkLst>
            <pc:docMk/>
            <pc:sldMk cId="587635325" sldId="310"/>
            <ac:spMk id="20" creationId="{8EFAA06A-E5E1-40C0-8B87-AC99B83A37DD}"/>
          </ac:spMkLst>
        </pc:spChg>
        <pc:graphicFrameChg chg="add modGraphic">
          <ac:chgData name="한 동교" userId="a9720c33fa8d9762" providerId="LiveId" clId="{52D6BD7B-9830-4FC4-8369-48D146A628E4}" dt="2019-06-17T11:44:42.147" v="435"/>
          <ac:graphicFrameMkLst>
            <pc:docMk/>
            <pc:sldMk cId="587635325" sldId="310"/>
            <ac:graphicFrameMk id="11" creationId="{C7EA3A62-1F37-425F-A536-F08B9C83EDAC}"/>
          </ac:graphicFrameMkLst>
        </pc:graphicFrameChg>
        <pc:picChg chg="del">
          <ac:chgData name="한 동교" userId="a9720c33fa8d9762" providerId="LiveId" clId="{52D6BD7B-9830-4FC4-8369-48D146A628E4}" dt="2019-06-17T11:34:20.427" v="150" actId="478"/>
          <ac:picMkLst>
            <pc:docMk/>
            <pc:sldMk cId="587635325" sldId="310"/>
            <ac:picMk id="3" creationId="{90944B0A-01DF-4E2E-8021-F7D31E6B7EF0}"/>
          </ac:picMkLst>
        </pc:picChg>
      </pc:sldChg>
      <pc:sldChg chg="addSp delSp modSp add ord">
        <pc:chgData name="한 동교" userId="a9720c33fa8d9762" providerId="LiveId" clId="{52D6BD7B-9830-4FC4-8369-48D146A628E4}" dt="2019-06-17T16:52:44.478" v="1515"/>
        <pc:sldMkLst>
          <pc:docMk/>
          <pc:sldMk cId="1667086577" sldId="311"/>
        </pc:sldMkLst>
        <pc:spChg chg="mod">
          <ac:chgData name="한 동교" userId="a9720c33fa8d9762" providerId="LiveId" clId="{52D6BD7B-9830-4FC4-8369-48D146A628E4}" dt="2019-06-17T16:46:35.826" v="1084" actId="1038"/>
          <ac:spMkLst>
            <pc:docMk/>
            <pc:sldMk cId="1667086577" sldId="311"/>
            <ac:spMk id="2" creationId="{00000000-0000-0000-0000-000000000000}"/>
          </ac:spMkLst>
        </pc:spChg>
        <pc:spChg chg="del">
          <ac:chgData name="한 동교" userId="a9720c33fa8d9762" providerId="LiveId" clId="{52D6BD7B-9830-4FC4-8369-48D146A628E4}" dt="2019-06-17T13:58:51.429" v="813" actId="478"/>
          <ac:spMkLst>
            <pc:docMk/>
            <pc:sldMk cId="1667086577" sldId="311"/>
            <ac:spMk id="4" creationId="{D4EB774A-5CBA-4266-8A9D-172AA4B9813B}"/>
          </ac:spMkLst>
        </pc:spChg>
        <pc:spChg chg="add mod">
          <ac:chgData name="한 동교" userId="a9720c33fa8d9762" providerId="LiveId" clId="{52D6BD7B-9830-4FC4-8369-48D146A628E4}" dt="2019-06-17T16:47:18.831" v="1128" actId="404"/>
          <ac:spMkLst>
            <pc:docMk/>
            <pc:sldMk cId="1667086577" sldId="311"/>
            <ac:spMk id="15" creationId="{70CC5238-0B33-4276-ADEA-61D26E80AA3C}"/>
          </ac:spMkLst>
        </pc:spChg>
        <pc:spChg chg="mod">
          <ac:chgData name="한 동교" userId="a9720c33fa8d9762" providerId="LiveId" clId="{52D6BD7B-9830-4FC4-8369-48D146A628E4}" dt="2019-06-17T16:52:44.478" v="1515"/>
          <ac:spMkLst>
            <pc:docMk/>
            <pc:sldMk cId="1667086577" sldId="311"/>
            <ac:spMk id="20" creationId="{8EFAA06A-E5E1-40C0-8B87-AC99B83A37DD}"/>
          </ac:spMkLst>
        </pc:spChg>
        <pc:graphicFrameChg chg="add del">
          <ac:chgData name="한 동교" userId="a9720c33fa8d9762" providerId="LiveId" clId="{52D6BD7B-9830-4FC4-8369-48D146A628E4}" dt="2019-06-17T15:14:21.667" v="882"/>
          <ac:graphicFrameMkLst>
            <pc:docMk/>
            <pc:sldMk cId="1667086577" sldId="311"/>
            <ac:graphicFrameMk id="6" creationId="{71F7F763-96A9-4B7D-984D-97524AB8AA15}"/>
          </ac:graphicFrameMkLst>
        </pc:graphicFrameChg>
        <pc:picChg chg="del">
          <ac:chgData name="한 동교" userId="a9720c33fa8d9762" providerId="LiveId" clId="{52D6BD7B-9830-4FC4-8369-48D146A628E4}" dt="2019-06-17T13:58:50.400" v="812" actId="478"/>
          <ac:picMkLst>
            <pc:docMk/>
            <pc:sldMk cId="1667086577" sldId="311"/>
            <ac:picMk id="3" creationId="{90944B0A-01DF-4E2E-8021-F7D31E6B7EF0}"/>
          </ac:picMkLst>
        </pc:picChg>
        <pc:picChg chg="add mod">
          <ac:chgData name="한 동교" userId="a9720c33fa8d9762" providerId="LiveId" clId="{52D6BD7B-9830-4FC4-8369-48D146A628E4}" dt="2019-06-17T13:59:36.413" v="837" actId="14100"/>
          <ac:picMkLst>
            <pc:docMk/>
            <pc:sldMk cId="1667086577" sldId="311"/>
            <ac:picMk id="5" creationId="{DA45B0E3-0EDD-40A5-B608-7E9BE0A33E41}"/>
          </ac:picMkLst>
        </pc:picChg>
      </pc:sldChg>
      <pc:sldChg chg="addSp delSp modSp add del">
        <pc:chgData name="한 동교" userId="a9720c33fa8d9762" providerId="LiveId" clId="{52D6BD7B-9830-4FC4-8369-48D146A628E4}" dt="2019-06-17T13:36:04.824" v="777" actId="2696"/>
        <pc:sldMkLst>
          <pc:docMk/>
          <pc:sldMk cId="2450648618" sldId="311"/>
        </pc:sldMkLst>
        <pc:spChg chg="add del">
          <ac:chgData name="한 동교" userId="a9720c33fa8d9762" providerId="LiveId" clId="{52D6BD7B-9830-4FC4-8369-48D146A628E4}" dt="2019-06-17T11:37:51.243" v="265" actId="478"/>
          <ac:spMkLst>
            <pc:docMk/>
            <pc:sldMk cId="2450648618" sldId="311"/>
            <ac:spMk id="15" creationId="{61844EF7-A204-4CC2-AD13-A4C42967A794}"/>
          </ac:spMkLst>
        </pc:spChg>
        <pc:spChg chg="mod">
          <ac:chgData name="한 동교" userId="a9720c33fa8d9762" providerId="LiveId" clId="{52D6BD7B-9830-4FC4-8369-48D146A628E4}" dt="2019-06-17T13:35:43.060" v="776" actId="20577"/>
          <ac:spMkLst>
            <pc:docMk/>
            <pc:sldMk cId="2450648618" sldId="311"/>
            <ac:spMk id="19" creationId="{C2403329-E139-4A77-B168-A2A435C339AF}"/>
          </ac:spMkLst>
        </pc:spChg>
        <pc:spChg chg="mod">
          <ac:chgData name="한 동교" userId="a9720c33fa8d9762" providerId="LiveId" clId="{52D6BD7B-9830-4FC4-8369-48D146A628E4}" dt="2019-06-17T13:35:27.799" v="756"/>
          <ac:spMkLst>
            <pc:docMk/>
            <pc:sldMk cId="2450648618" sldId="311"/>
            <ac:spMk id="21" creationId="{B3E7FA3A-A7C0-4197-98B9-F6CAFD2A972D}"/>
          </ac:spMkLst>
        </pc:spChg>
        <pc:spChg chg="del mod">
          <ac:chgData name="한 동교" userId="a9720c33fa8d9762" providerId="LiveId" clId="{52D6BD7B-9830-4FC4-8369-48D146A628E4}" dt="2019-06-17T11:37:53.836" v="268" actId="478"/>
          <ac:spMkLst>
            <pc:docMk/>
            <pc:sldMk cId="2450648618" sldId="311"/>
            <ac:spMk id="47" creationId="{00000000-0000-0000-0000-000000000000}"/>
          </ac:spMkLst>
        </pc:spChg>
        <pc:spChg chg="del mod">
          <ac:chgData name="한 동교" userId="a9720c33fa8d9762" providerId="LiveId" clId="{52D6BD7B-9830-4FC4-8369-48D146A628E4}" dt="2019-06-17T11:37:52.872" v="267" actId="478"/>
          <ac:spMkLst>
            <pc:docMk/>
            <pc:sldMk cId="2450648618" sldId="311"/>
            <ac:spMk id="48" creationId="{00000000-0000-0000-0000-000000000000}"/>
          </ac:spMkLst>
        </pc:spChg>
        <pc:spChg chg="del mod">
          <ac:chgData name="한 동교" userId="a9720c33fa8d9762" providerId="LiveId" clId="{52D6BD7B-9830-4FC4-8369-48D146A628E4}" dt="2019-06-17T11:37:54.958" v="269" actId="478"/>
          <ac:spMkLst>
            <pc:docMk/>
            <pc:sldMk cId="2450648618" sldId="311"/>
            <ac:spMk id="50" creationId="{00000000-0000-0000-0000-000000000000}"/>
          </ac:spMkLst>
        </pc:spChg>
        <pc:picChg chg="del">
          <ac:chgData name="한 동교" userId="a9720c33fa8d9762" providerId="LiveId" clId="{52D6BD7B-9830-4FC4-8369-48D146A628E4}" dt="2019-06-17T11:37:45.016" v="257" actId="478"/>
          <ac:picMkLst>
            <pc:docMk/>
            <pc:sldMk cId="2450648618" sldId="311"/>
            <ac:picMk id="41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1:37:46.228" v="259" actId="478"/>
          <ac:picMkLst>
            <pc:docMk/>
            <pc:sldMk cId="2450648618" sldId="311"/>
            <ac:picMk id="42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1:37:52.069" v="266" actId="478"/>
          <ac:picMkLst>
            <pc:docMk/>
            <pc:sldMk cId="2450648618" sldId="311"/>
            <ac:picMk id="43" creationId="{00000000-0000-0000-0000-000000000000}"/>
          </ac:picMkLst>
        </pc:picChg>
      </pc:sldChg>
      <pc:sldChg chg="addSp delSp modSp add">
        <pc:chgData name="한 동교" userId="a9720c33fa8d9762" providerId="LiveId" clId="{52D6BD7B-9830-4FC4-8369-48D146A628E4}" dt="2019-06-17T16:52:46.619" v="1518"/>
        <pc:sldMkLst>
          <pc:docMk/>
          <pc:sldMk cId="682379432" sldId="312"/>
        </pc:sldMkLst>
        <pc:spChg chg="mod">
          <ac:chgData name="한 동교" userId="a9720c33fa8d9762" providerId="LiveId" clId="{52D6BD7B-9830-4FC4-8369-48D146A628E4}" dt="2019-06-17T16:46:32.469" v="1083" actId="1038"/>
          <ac:spMkLst>
            <pc:docMk/>
            <pc:sldMk cId="682379432" sldId="312"/>
            <ac:spMk id="2" creationId="{00000000-0000-0000-0000-000000000000}"/>
          </ac:spMkLst>
        </pc:spChg>
        <pc:spChg chg="add del">
          <ac:chgData name="한 동교" userId="a9720c33fa8d9762" providerId="LiveId" clId="{52D6BD7B-9830-4FC4-8369-48D146A628E4}" dt="2019-06-17T16:47:23.784" v="1129" actId="478"/>
          <ac:spMkLst>
            <pc:docMk/>
            <pc:sldMk cId="682379432" sldId="312"/>
            <ac:spMk id="11" creationId="{25C7986B-0FC6-4223-9278-17BD3B2E98FD}"/>
          </ac:spMkLst>
        </pc:spChg>
        <pc:spChg chg="add mod">
          <ac:chgData name="한 동교" userId="a9720c33fa8d9762" providerId="LiveId" clId="{52D6BD7B-9830-4FC4-8369-48D146A628E4}" dt="2019-06-17T16:47:28.253" v="1144"/>
          <ac:spMkLst>
            <pc:docMk/>
            <pc:sldMk cId="682379432" sldId="312"/>
            <ac:spMk id="15" creationId="{DC4CD618-5C53-463D-997A-9500D4BEA831}"/>
          </ac:spMkLst>
        </pc:spChg>
        <pc:spChg chg="mod">
          <ac:chgData name="한 동교" userId="a9720c33fa8d9762" providerId="LiveId" clId="{52D6BD7B-9830-4FC4-8369-48D146A628E4}" dt="2019-06-17T16:52:46.619" v="1518"/>
          <ac:spMkLst>
            <pc:docMk/>
            <pc:sldMk cId="682379432" sldId="312"/>
            <ac:spMk id="20" creationId="{8EFAA06A-E5E1-40C0-8B87-AC99B83A37DD}"/>
          </ac:spMkLst>
        </pc:spChg>
        <pc:picChg chg="add mod">
          <ac:chgData name="한 동교" userId="a9720c33fa8d9762" providerId="LiveId" clId="{52D6BD7B-9830-4FC4-8369-48D146A628E4}" dt="2019-06-17T15:14:49.064" v="888" actId="14100"/>
          <ac:picMkLst>
            <pc:docMk/>
            <pc:sldMk cId="682379432" sldId="312"/>
            <ac:picMk id="3" creationId="{62DA1585-9504-42C6-BE83-C601D58ABE44}"/>
          </ac:picMkLst>
        </pc:picChg>
        <pc:picChg chg="del">
          <ac:chgData name="한 동교" userId="a9720c33fa8d9762" providerId="LiveId" clId="{52D6BD7B-9830-4FC4-8369-48D146A628E4}" dt="2019-06-17T15:14:41.561" v="884" actId="478"/>
          <ac:picMkLst>
            <pc:docMk/>
            <pc:sldMk cId="682379432" sldId="312"/>
            <ac:picMk id="5" creationId="{DA45B0E3-0EDD-40A5-B608-7E9BE0A33E41}"/>
          </ac:picMkLst>
        </pc:picChg>
      </pc:sldChg>
      <pc:sldChg chg="delSp modSp add del ord">
        <pc:chgData name="한 동교" userId="a9720c33fa8d9762" providerId="LiveId" clId="{52D6BD7B-9830-4FC4-8369-48D146A628E4}" dt="2019-06-17T13:35:17.786" v="749" actId="2696"/>
        <pc:sldMkLst>
          <pc:docMk/>
          <pc:sldMk cId="1031022187" sldId="312"/>
        </pc:sldMkLst>
        <pc:spChg chg="mod">
          <ac:chgData name="한 동교" userId="a9720c33fa8d9762" providerId="LiveId" clId="{52D6BD7B-9830-4FC4-8369-48D146A628E4}" dt="2019-06-17T11:37:04.939" v="232" actId="1076"/>
          <ac:spMkLst>
            <pc:docMk/>
            <pc:sldMk cId="1031022187" sldId="312"/>
            <ac:spMk id="15" creationId="{61844EF7-A204-4CC2-AD13-A4C42967A794}"/>
          </ac:spMkLst>
        </pc:spChg>
        <pc:spChg chg="mod">
          <ac:chgData name="한 동교" userId="a9720c33fa8d9762" providerId="LiveId" clId="{52D6BD7B-9830-4FC4-8369-48D146A628E4}" dt="2019-06-17T11:40:45.406" v="337"/>
          <ac:spMkLst>
            <pc:docMk/>
            <pc:sldMk cId="1031022187" sldId="312"/>
            <ac:spMk id="19" creationId="{C2403329-E139-4A77-B168-A2A435C339AF}"/>
          </ac:spMkLst>
        </pc:spChg>
        <pc:spChg chg="mod">
          <ac:chgData name="한 동교" userId="a9720c33fa8d9762" providerId="LiveId" clId="{52D6BD7B-9830-4FC4-8369-48D146A628E4}" dt="2019-06-17T11:56:44.859" v="688"/>
          <ac:spMkLst>
            <pc:docMk/>
            <pc:sldMk cId="1031022187" sldId="312"/>
            <ac:spMk id="21" creationId="{B3E7FA3A-A7C0-4197-98B9-F6CAFD2A972D}"/>
          </ac:spMkLst>
        </pc:spChg>
        <pc:spChg chg="del">
          <ac:chgData name="한 동교" userId="a9720c33fa8d9762" providerId="LiveId" clId="{52D6BD7B-9830-4FC4-8369-48D146A628E4}" dt="2019-06-17T11:37:07.889" v="233" actId="478"/>
          <ac:spMkLst>
            <pc:docMk/>
            <pc:sldMk cId="1031022187" sldId="312"/>
            <ac:spMk id="47" creationId="{00000000-0000-0000-0000-000000000000}"/>
          </ac:spMkLst>
        </pc:spChg>
        <pc:spChg chg="del">
          <ac:chgData name="한 동교" userId="a9720c33fa8d9762" providerId="LiveId" clId="{52D6BD7B-9830-4FC4-8369-48D146A628E4}" dt="2019-06-17T11:37:07.889" v="233" actId="478"/>
          <ac:spMkLst>
            <pc:docMk/>
            <pc:sldMk cId="1031022187" sldId="312"/>
            <ac:spMk id="48" creationId="{00000000-0000-0000-0000-000000000000}"/>
          </ac:spMkLst>
        </pc:spChg>
        <pc:spChg chg="del">
          <ac:chgData name="한 동교" userId="a9720c33fa8d9762" providerId="LiveId" clId="{52D6BD7B-9830-4FC4-8369-48D146A628E4}" dt="2019-06-17T11:37:07.889" v="233" actId="478"/>
          <ac:spMkLst>
            <pc:docMk/>
            <pc:sldMk cId="1031022187" sldId="312"/>
            <ac:spMk id="50" creationId="{00000000-0000-0000-0000-000000000000}"/>
          </ac:spMkLst>
        </pc:spChg>
        <pc:picChg chg="del">
          <ac:chgData name="한 동교" userId="a9720c33fa8d9762" providerId="LiveId" clId="{52D6BD7B-9830-4FC4-8369-48D146A628E4}" dt="2019-06-17T11:37:03.627" v="230" actId="478"/>
          <ac:picMkLst>
            <pc:docMk/>
            <pc:sldMk cId="1031022187" sldId="312"/>
            <ac:picMk id="41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1:37:07.889" v="233" actId="478"/>
          <ac:picMkLst>
            <pc:docMk/>
            <pc:sldMk cId="1031022187" sldId="312"/>
            <ac:picMk id="42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1:37:07.889" v="233" actId="478"/>
          <ac:picMkLst>
            <pc:docMk/>
            <pc:sldMk cId="1031022187" sldId="312"/>
            <ac:picMk id="43" creationId="{00000000-0000-0000-0000-000000000000}"/>
          </ac:picMkLst>
        </pc:picChg>
      </pc:sldChg>
      <pc:sldChg chg="add del setBg">
        <pc:chgData name="한 동교" userId="a9720c33fa8d9762" providerId="LiveId" clId="{52D6BD7B-9830-4FC4-8369-48D146A628E4}" dt="2019-06-17T15:17:41.473" v="892"/>
        <pc:sldMkLst>
          <pc:docMk/>
          <pc:sldMk cId="0" sldId="313"/>
        </pc:sldMkLst>
      </pc:sldChg>
      <pc:sldChg chg="addSp delSp modSp add">
        <pc:chgData name="한 동교" userId="a9720c33fa8d9762" providerId="LiveId" clId="{52D6BD7B-9830-4FC4-8369-48D146A628E4}" dt="2019-06-17T16:51:55.738" v="1486"/>
        <pc:sldMkLst>
          <pc:docMk/>
          <pc:sldMk cId="2852601966" sldId="313"/>
        </pc:sldMkLst>
        <pc:spChg chg="mod">
          <ac:chgData name="한 동교" userId="a9720c33fa8d9762" providerId="LiveId" clId="{52D6BD7B-9830-4FC4-8369-48D146A628E4}" dt="2019-06-17T15:30:28.173" v="970" actId="1076"/>
          <ac:spMkLst>
            <pc:docMk/>
            <pc:sldMk cId="2852601966" sldId="313"/>
            <ac:spMk id="15" creationId="{61844EF7-A204-4CC2-AD13-A4C42967A794}"/>
          </ac:spMkLst>
        </pc:spChg>
        <pc:spChg chg="mod">
          <ac:chgData name="한 동교" userId="a9720c33fa8d9762" providerId="LiveId" clId="{52D6BD7B-9830-4FC4-8369-48D146A628E4}" dt="2019-06-17T15:17:47.829" v="907"/>
          <ac:spMkLst>
            <pc:docMk/>
            <pc:sldMk cId="2852601966" sldId="313"/>
            <ac:spMk id="19" creationId="{C2403329-E139-4A77-B168-A2A435C339AF}"/>
          </ac:spMkLst>
        </pc:spChg>
        <pc:spChg chg="mod">
          <ac:chgData name="한 동교" userId="a9720c33fa8d9762" providerId="LiveId" clId="{52D6BD7B-9830-4FC4-8369-48D146A628E4}" dt="2019-06-17T16:51:55.738" v="1486"/>
          <ac:spMkLst>
            <pc:docMk/>
            <pc:sldMk cId="2852601966" sldId="313"/>
            <ac:spMk id="21" creationId="{B3E7FA3A-A7C0-4197-98B9-F6CAFD2A972D}"/>
          </ac:spMkLst>
        </pc:spChg>
        <pc:spChg chg="add mod topLvl">
          <ac:chgData name="한 동교" userId="a9720c33fa8d9762" providerId="LiveId" clId="{52D6BD7B-9830-4FC4-8369-48D146A628E4}" dt="2019-06-17T15:38:12.778" v="973" actId="165"/>
          <ac:spMkLst>
            <pc:docMk/>
            <pc:sldMk cId="2852601966" sldId="313"/>
            <ac:spMk id="25" creationId="{0DE71B88-A2FE-425C-8704-7FD45C10B8AF}"/>
          </ac:spMkLst>
        </pc:spChg>
        <pc:spChg chg="del">
          <ac:chgData name="한 동교" userId="a9720c33fa8d9762" providerId="LiveId" clId="{52D6BD7B-9830-4FC4-8369-48D146A628E4}" dt="2019-06-17T15:18:02.691" v="911" actId="478"/>
          <ac:spMkLst>
            <pc:docMk/>
            <pc:sldMk cId="2852601966" sldId="313"/>
            <ac:spMk id="47" creationId="{00000000-0000-0000-0000-000000000000}"/>
          </ac:spMkLst>
        </pc:spChg>
        <pc:spChg chg="del">
          <ac:chgData name="한 동교" userId="a9720c33fa8d9762" providerId="LiveId" clId="{52D6BD7B-9830-4FC4-8369-48D146A628E4}" dt="2019-06-17T15:18:02.691" v="911" actId="478"/>
          <ac:spMkLst>
            <pc:docMk/>
            <pc:sldMk cId="2852601966" sldId="313"/>
            <ac:spMk id="48" creationId="{00000000-0000-0000-0000-000000000000}"/>
          </ac:spMkLst>
        </pc:spChg>
        <pc:spChg chg="del">
          <ac:chgData name="한 동교" userId="a9720c33fa8d9762" providerId="LiveId" clId="{52D6BD7B-9830-4FC4-8369-48D146A628E4}" dt="2019-06-17T15:18:02.691" v="911" actId="478"/>
          <ac:spMkLst>
            <pc:docMk/>
            <pc:sldMk cId="2852601966" sldId="313"/>
            <ac:spMk id="50" creationId="{00000000-0000-0000-0000-000000000000}"/>
          </ac:spMkLst>
        </pc:spChg>
        <pc:grpChg chg="add del mod">
          <ac:chgData name="한 동교" userId="a9720c33fa8d9762" providerId="LiveId" clId="{52D6BD7B-9830-4FC4-8369-48D146A628E4}" dt="2019-06-17T15:38:12.778" v="973" actId="165"/>
          <ac:grpSpMkLst>
            <pc:docMk/>
            <pc:sldMk cId="2852601966" sldId="313"/>
            <ac:grpSpMk id="13" creationId="{6F94D650-8608-4FF5-9977-5A4A5F26114F}"/>
          </ac:grpSpMkLst>
        </pc:grpChg>
        <pc:picChg chg="add mod">
          <ac:chgData name="한 동교" userId="a9720c33fa8d9762" providerId="LiveId" clId="{52D6BD7B-9830-4FC4-8369-48D146A628E4}" dt="2019-06-17T15:30:26.770" v="968" actId="1076"/>
          <ac:picMkLst>
            <pc:docMk/>
            <pc:sldMk cId="2852601966" sldId="313"/>
            <ac:picMk id="14" creationId="{E8C1FC3A-6703-4404-9196-1C8EC522A528}"/>
          </ac:picMkLst>
        </pc:picChg>
        <pc:picChg chg="add mod">
          <ac:chgData name="한 동교" userId="a9720c33fa8d9762" providerId="LiveId" clId="{52D6BD7B-9830-4FC4-8369-48D146A628E4}" dt="2019-06-17T15:39:08.618" v="976" actId="1076"/>
          <ac:picMkLst>
            <pc:docMk/>
            <pc:sldMk cId="2852601966" sldId="313"/>
            <ac:picMk id="17" creationId="{42898C37-BB11-470F-9E65-C44AE21950CF}"/>
          </ac:picMkLst>
        </pc:picChg>
        <pc:picChg chg="add">
          <ac:chgData name="한 동교" userId="a9720c33fa8d9762" providerId="LiveId" clId="{52D6BD7B-9830-4FC4-8369-48D146A628E4}" dt="2019-06-17T15:18:03.470" v="912"/>
          <ac:picMkLst>
            <pc:docMk/>
            <pc:sldMk cId="2852601966" sldId="313"/>
            <ac:picMk id="18" creationId="{3BB820A9-4A67-4560-9B17-CF8C84401877}"/>
          </ac:picMkLst>
        </pc:picChg>
        <pc:picChg chg="add mod">
          <ac:chgData name="한 동교" userId="a9720c33fa8d9762" providerId="LiveId" clId="{52D6BD7B-9830-4FC4-8369-48D146A628E4}" dt="2019-06-17T15:39:47.767" v="977" actId="1076"/>
          <ac:picMkLst>
            <pc:docMk/>
            <pc:sldMk cId="2852601966" sldId="313"/>
            <ac:picMk id="22" creationId="{F6A8AC1E-CD06-41C8-84AD-88313D9413FB}"/>
          </ac:picMkLst>
        </pc:picChg>
        <pc:picChg chg="add mod">
          <ac:chgData name="한 동교" userId="a9720c33fa8d9762" providerId="LiveId" clId="{52D6BD7B-9830-4FC4-8369-48D146A628E4}" dt="2019-06-17T15:30:27.712" v="969" actId="1076"/>
          <ac:picMkLst>
            <pc:docMk/>
            <pc:sldMk cId="2852601966" sldId="313"/>
            <ac:picMk id="23" creationId="{F21387A3-BB8D-4DEF-9DDA-AEFB6FB36F79}"/>
          </ac:picMkLst>
        </pc:picChg>
        <pc:picChg chg="add mod topLvl modCrop">
          <ac:chgData name="한 동교" userId="a9720c33fa8d9762" providerId="LiveId" clId="{52D6BD7B-9830-4FC4-8369-48D146A628E4}" dt="2019-06-17T15:38:31.141" v="975" actId="1076"/>
          <ac:picMkLst>
            <pc:docMk/>
            <pc:sldMk cId="2852601966" sldId="313"/>
            <ac:picMk id="24" creationId="{8B667133-6DB8-4F5C-86D0-98DD8F09223E}"/>
          </ac:picMkLst>
        </pc:picChg>
        <pc:picChg chg="del">
          <ac:chgData name="한 동교" userId="a9720c33fa8d9762" providerId="LiveId" clId="{52D6BD7B-9830-4FC4-8369-48D146A628E4}" dt="2019-06-17T15:18:02.691" v="911" actId="478"/>
          <ac:picMkLst>
            <pc:docMk/>
            <pc:sldMk cId="2852601966" sldId="313"/>
            <ac:picMk id="41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5:18:02.691" v="911" actId="478"/>
          <ac:picMkLst>
            <pc:docMk/>
            <pc:sldMk cId="2852601966" sldId="313"/>
            <ac:picMk id="42" creationId="{00000000-0000-0000-0000-000000000000}"/>
          </ac:picMkLst>
        </pc:picChg>
        <pc:picChg chg="del">
          <ac:chgData name="한 동교" userId="a9720c33fa8d9762" providerId="LiveId" clId="{52D6BD7B-9830-4FC4-8369-48D146A628E4}" dt="2019-06-17T15:18:02.691" v="911" actId="478"/>
          <ac:picMkLst>
            <pc:docMk/>
            <pc:sldMk cId="2852601966" sldId="313"/>
            <ac:picMk id="43" creationId="{00000000-0000-0000-0000-000000000000}"/>
          </ac:picMkLst>
        </pc:picChg>
      </pc:sldChg>
      <pc:sldChg chg="add del">
        <pc:chgData name="한 동교" userId="a9720c33fa8d9762" providerId="LiveId" clId="{52D6BD7B-9830-4FC4-8369-48D146A628E4}" dt="2019-06-17T13:07:08.543" v="747" actId="2696"/>
        <pc:sldMkLst>
          <pc:docMk/>
          <pc:sldMk cId="3487605579" sldId="313"/>
        </pc:sldMkLst>
      </pc:sldChg>
      <pc:sldChg chg="addSp delSp modSp add">
        <pc:chgData name="한 동교" userId="a9720c33fa8d9762" providerId="LiveId" clId="{52D6BD7B-9830-4FC4-8369-48D146A628E4}" dt="2019-06-17T16:52:59.389" v="1534"/>
        <pc:sldMkLst>
          <pc:docMk/>
          <pc:sldMk cId="3000636439" sldId="314"/>
        </pc:sldMkLst>
        <pc:spChg chg="add">
          <ac:chgData name="한 동교" userId="a9720c33fa8d9762" providerId="LiveId" clId="{52D6BD7B-9830-4FC4-8369-48D146A628E4}" dt="2019-06-17T15:19:51.584" v="925"/>
          <ac:spMkLst>
            <pc:docMk/>
            <pc:sldMk cId="3000636439" sldId="314"/>
            <ac:spMk id="10" creationId="{0A55B505-6AE6-43F0-9B07-2600C46BB6FE}"/>
          </ac:spMkLst>
        </pc:spChg>
        <pc:spChg chg="add del mod">
          <ac:chgData name="한 동교" userId="a9720c33fa8d9762" providerId="LiveId" clId="{52D6BD7B-9830-4FC4-8369-48D146A628E4}" dt="2019-06-17T16:48:14.674" v="1238" actId="478"/>
          <ac:spMkLst>
            <pc:docMk/>
            <pc:sldMk cId="3000636439" sldId="314"/>
            <ac:spMk id="11" creationId="{0A55B505-6AE6-43F0-9B07-2600C46BB6FE}"/>
          </ac:spMkLst>
        </pc:spChg>
        <pc:spChg chg="add mod">
          <ac:chgData name="한 동교" userId="a9720c33fa8d9762" providerId="LiveId" clId="{52D6BD7B-9830-4FC4-8369-48D146A628E4}" dt="2019-06-17T16:48:21.409" v="1266"/>
          <ac:spMkLst>
            <pc:docMk/>
            <pc:sldMk cId="3000636439" sldId="314"/>
            <ac:spMk id="12" creationId="{DC0AE13C-4006-4106-8A69-DEDF7C13F150}"/>
          </ac:spMkLst>
        </pc:spChg>
        <pc:spChg chg="mod">
          <ac:chgData name="한 동교" userId="a9720c33fa8d9762" providerId="LiveId" clId="{52D6BD7B-9830-4FC4-8369-48D146A628E4}" dt="2019-06-17T16:52:59.389" v="1534"/>
          <ac:spMkLst>
            <pc:docMk/>
            <pc:sldMk cId="3000636439" sldId="314"/>
            <ac:spMk id="22" creationId="{E4872A38-5CE0-44DB-AEDA-FA60CFB67424}"/>
          </ac:spMkLst>
        </pc:spChg>
        <pc:picChg chg="del">
          <ac:chgData name="한 동교" userId="a9720c33fa8d9762" providerId="LiveId" clId="{52D6BD7B-9830-4FC4-8369-48D146A628E4}" dt="2019-06-17T15:19:21.248" v="915" actId="478"/>
          <ac:picMkLst>
            <pc:docMk/>
            <pc:sldMk cId="3000636439" sldId="314"/>
            <ac:picMk id="3" creationId="{BEDF954F-2ABC-4344-94E9-61CB7F464DAB}"/>
          </ac:picMkLst>
        </pc:picChg>
        <pc:picChg chg="add mod">
          <ac:chgData name="한 동교" userId="a9720c33fa8d9762" providerId="LiveId" clId="{52D6BD7B-9830-4FC4-8369-48D146A628E4}" dt="2019-06-17T15:19:48.221" v="924" actId="1076"/>
          <ac:picMkLst>
            <pc:docMk/>
            <pc:sldMk cId="3000636439" sldId="314"/>
            <ac:picMk id="9" creationId="{75B0F917-4EA3-4492-A4E9-177D521D19E7}"/>
          </ac:picMkLst>
        </pc:picChg>
      </pc:sldChg>
      <pc:sldChg chg="addSp delSp modSp add ord">
        <pc:chgData name="한 동교" userId="a9720c33fa8d9762" providerId="LiveId" clId="{52D6BD7B-9830-4FC4-8369-48D146A628E4}" dt="2019-06-17T16:53:07.557" v="1546"/>
        <pc:sldMkLst>
          <pc:docMk/>
          <pc:sldMk cId="1278828641" sldId="315"/>
        </pc:sldMkLst>
        <pc:spChg chg="add del mod">
          <ac:chgData name="한 동교" userId="a9720c33fa8d9762" providerId="LiveId" clId="{52D6BD7B-9830-4FC4-8369-48D146A628E4}" dt="2019-06-17T16:48:45.219" v="1353" actId="478"/>
          <ac:spMkLst>
            <pc:docMk/>
            <pc:sldMk cId="1278828641" sldId="315"/>
            <ac:spMk id="11" creationId="{03E9A124-C80D-43DB-8063-AD46DC7D298C}"/>
          </ac:spMkLst>
        </pc:spChg>
        <pc:spChg chg="add del">
          <ac:chgData name="한 동교" userId="a9720c33fa8d9762" providerId="LiveId" clId="{52D6BD7B-9830-4FC4-8369-48D146A628E4}" dt="2019-06-17T16:48:43.851" v="1352"/>
          <ac:spMkLst>
            <pc:docMk/>
            <pc:sldMk cId="1278828641" sldId="315"/>
            <ac:spMk id="12" creationId="{6D08AEA2-AF1E-4D08-A12F-6BE16382407F}"/>
          </ac:spMkLst>
        </pc:spChg>
        <pc:spChg chg="add mod">
          <ac:chgData name="한 동교" userId="a9720c33fa8d9762" providerId="LiveId" clId="{52D6BD7B-9830-4FC4-8369-48D146A628E4}" dt="2019-06-17T16:48:50.222" v="1379"/>
          <ac:spMkLst>
            <pc:docMk/>
            <pc:sldMk cId="1278828641" sldId="315"/>
            <ac:spMk id="13" creationId="{D18AB291-1994-42BA-B346-A31756C4086B}"/>
          </ac:spMkLst>
        </pc:spChg>
        <pc:spChg chg="mod">
          <ac:chgData name="한 동교" userId="a9720c33fa8d9762" providerId="LiveId" clId="{52D6BD7B-9830-4FC4-8369-48D146A628E4}" dt="2019-06-17T16:53:07.557" v="1546"/>
          <ac:spMkLst>
            <pc:docMk/>
            <pc:sldMk cId="1278828641" sldId="315"/>
            <ac:spMk id="22" creationId="{E4872A38-5CE0-44DB-AEDA-FA60CFB67424}"/>
          </ac:spMkLst>
        </pc:spChg>
        <pc:picChg chg="add mod">
          <ac:chgData name="한 동교" userId="a9720c33fa8d9762" providerId="LiveId" clId="{52D6BD7B-9830-4FC4-8369-48D146A628E4}" dt="2019-06-17T15:20:38.639" v="937" actId="14100"/>
          <ac:picMkLst>
            <pc:docMk/>
            <pc:sldMk cId="1278828641" sldId="315"/>
            <ac:picMk id="8" creationId="{19B87839-585B-4341-92A2-F2678BC59684}"/>
          </ac:picMkLst>
        </pc:picChg>
        <pc:picChg chg="del">
          <ac:chgData name="한 동교" userId="a9720c33fa8d9762" providerId="LiveId" clId="{52D6BD7B-9830-4FC4-8369-48D146A628E4}" dt="2019-06-17T15:20:26.554" v="931" actId="478"/>
          <ac:picMkLst>
            <pc:docMk/>
            <pc:sldMk cId="1278828641" sldId="315"/>
            <ac:picMk id="9" creationId="{4E0107DA-72BA-420E-B907-4C6EF19F7754}"/>
          </ac:picMkLst>
        </pc:picChg>
      </pc:sldChg>
      <pc:sldChg chg="addSp delSp modSp add">
        <pc:chgData name="한 동교" userId="a9720c33fa8d9762" providerId="LiveId" clId="{52D6BD7B-9830-4FC4-8369-48D146A628E4}" dt="2019-06-17T16:53:09.309" v="1549"/>
        <pc:sldMkLst>
          <pc:docMk/>
          <pc:sldMk cId="2014328918" sldId="316"/>
        </pc:sldMkLst>
        <pc:spChg chg="add del mod">
          <ac:chgData name="한 동교" userId="a9720c33fa8d9762" providerId="LiveId" clId="{52D6BD7B-9830-4FC4-8369-48D146A628E4}" dt="2019-06-17T16:48:52.171" v="1380" actId="478"/>
          <ac:spMkLst>
            <pc:docMk/>
            <pc:sldMk cId="2014328918" sldId="316"/>
            <ac:spMk id="12" creationId="{2A7E501B-382A-4EC1-879A-8FE3FB039559}"/>
          </ac:spMkLst>
        </pc:spChg>
        <pc:spChg chg="add mod">
          <ac:chgData name="한 동교" userId="a9720c33fa8d9762" providerId="LiveId" clId="{52D6BD7B-9830-4FC4-8369-48D146A628E4}" dt="2019-06-17T16:48:58.204" v="1428"/>
          <ac:spMkLst>
            <pc:docMk/>
            <pc:sldMk cId="2014328918" sldId="316"/>
            <ac:spMk id="13" creationId="{951230E6-2A8A-4F94-BF66-D25CD59236B4}"/>
          </ac:spMkLst>
        </pc:spChg>
        <pc:spChg chg="mod">
          <ac:chgData name="한 동교" userId="a9720c33fa8d9762" providerId="LiveId" clId="{52D6BD7B-9830-4FC4-8369-48D146A628E4}" dt="2019-06-17T16:53:09.309" v="1549"/>
          <ac:spMkLst>
            <pc:docMk/>
            <pc:sldMk cId="2014328918" sldId="316"/>
            <ac:spMk id="22" creationId="{E4872A38-5CE0-44DB-AEDA-FA60CFB67424}"/>
          </ac:spMkLst>
        </pc:spChg>
        <pc:picChg chg="add mod">
          <ac:chgData name="한 동교" userId="a9720c33fa8d9762" providerId="LiveId" clId="{52D6BD7B-9830-4FC4-8369-48D146A628E4}" dt="2019-06-17T15:21:02.110" v="944" actId="1076"/>
          <ac:picMkLst>
            <pc:docMk/>
            <pc:sldMk cId="2014328918" sldId="316"/>
            <ac:picMk id="8" creationId="{34AF76B1-8F34-44E2-A6F0-4F7F6BCE83A0}"/>
          </ac:picMkLst>
        </pc:picChg>
        <pc:picChg chg="del">
          <ac:chgData name="한 동교" userId="a9720c33fa8d9762" providerId="LiveId" clId="{52D6BD7B-9830-4FC4-8369-48D146A628E4}" dt="2019-06-17T15:20:55.748" v="941" actId="478"/>
          <ac:picMkLst>
            <pc:docMk/>
            <pc:sldMk cId="2014328918" sldId="316"/>
            <ac:picMk id="9" creationId="{4E0107DA-72BA-420E-B907-4C6EF19F7754}"/>
          </ac:picMkLst>
        </pc:picChg>
        <pc:picChg chg="add">
          <ac:chgData name="한 동교" userId="a9720c33fa8d9762" providerId="LiveId" clId="{52D6BD7B-9830-4FC4-8369-48D146A628E4}" dt="2019-06-17T15:21:04.509" v="945"/>
          <ac:picMkLst>
            <pc:docMk/>
            <pc:sldMk cId="2014328918" sldId="316"/>
            <ac:picMk id="11" creationId="{34AF76B1-8F34-44E2-A6F0-4F7F6BCE83A0}"/>
          </ac:picMkLst>
        </pc:picChg>
      </pc:sldChg>
      <pc:sldChg chg="addSp delSp modSp add">
        <pc:chgData name="한 동교" userId="a9720c33fa8d9762" providerId="LiveId" clId="{52D6BD7B-9830-4FC4-8369-48D146A628E4}" dt="2019-06-17T16:52:56.532" v="1531"/>
        <pc:sldMkLst>
          <pc:docMk/>
          <pc:sldMk cId="3489779844" sldId="317"/>
        </pc:sldMkLst>
        <pc:spChg chg="add del mod">
          <ac:chgData name="한 동교" userId="a9720c33fa8d9762" providerId="LiveId" clId="{52D6BD7B-9830-4FC4-8369-48D146A628E4}" dt="2019-06-17T16:47:52.915" v="1183" actId="478"/>
          <ac:spMkLst>
            <pc:docMk/>
            <pc:sldMk cId="3489779844" sldId="317"/>
            <ac:spMk id="10" creationId="{24E761ED-BCA5-4333-B17E-D9E534F570C7}"/>
          </ac:spMkLst>
        </pc:spChg>
        <pc:spChg chg="add mod">
          <ac:chgData name="한 동교" userId="a9720c33fa8d9762" providerId="LiveId" clId="{52D6BD7B-9830-4FC4-8369-48D146A628E4}" dt="2019-06-17T16:48:03.504" v="1202"/>
          <ac:spMkLst>
            <pc:docMk/>
            <pc:sldMk cId="3489779844" sldId="317"/>
            <ac:spMk id="11" creationId="{6AE0E6CB-2451-450C-97FC-3AF389370789}"/>
          </ac:spMkLst>
        </pc:spChg>
        <pc:spChg chg="mod">
          <ac:chgData name="한 동교" userId="a9720c33fa8d9762" providerId="LiveId" clId="{52D6BD7B-9830-4FC4-8369-48D146A628E4}" dt="2019-06-17T15:54:02.846" v="996" actId="1037"/>
          <ac:spMkLst>
            <pc:docMk/>
            <pc:sldMk cId="3489779844" sldId="317"/>
            <ac:spMk id="16" creationId="{3CA8A00B-F961-47A9-979B-E4A358F41455}"/>
          </ac:spMkLst>
        </pc:spChg>
        <pc:spChg chg="mod">
          <ac:chgData name="한 동교" userId="a9720c33fa8d9762" providerId="LiveId" clId="{52D6BD7B-9830-4FC4-8369-48D146A628E4}" dt="2019-06-17T16:52:56.532" v="1531"/>
          <ac:spMkLst>
            <pc:docMk/>
            <pc:sldMk cId="3489779844" sldId="317"/>
            <ac:spMk id="22" creationId="{E4872A38-5CE0-44DB-AEDA-FA60CFB67424}"/>
          </ac:spMkLst>
        </pc:spChg>
        <pc:picChg chg="del">
          <ac:chgData name="한 동교" userId="a9720c33fa8d9762" providerId="LiveId" clId="{52D6BD7B-9830-4FC4-8369-48D146A628E4}" dt="2019-06-17T15:22:36.651" v="950" actId="478"/>
          <ac:picMkLst>
            <pc:docMk/>
            <pc:sldMk cId="3489779844" sldId="317"/>
            <ac:picMk id="3" creationId="{BEDF954F-2ABC-4344-94E9-61CB7F464DAB}"/>
          </ac:picMkLst>
        </pc:picChg>
        <pc:picChg chg="add mod">
          <ac:chgData name="한 동교" userId="a9720c33fa8d9762" providerId="LiveId" clId="{52D6BD7B-9830-4FC4-8369-48D146A628E4}" dt="2019-06-17T15:22:43.544" v="955" actId="1076"/>
          <ac:picMkLst>
            <pc:docMk/>
            <pc:sldMk cId="3489779844" sldId="317"/>
            <ac:picMk id="9" creationId="{3A510AAC-972F-4D48-B0F2-257902BABC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438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42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003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4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33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46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86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46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539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590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881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303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20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190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5" y="2348880"/>
            <a:ext cx="67687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sz="3200" b="1" spc="-150" dirty="0">
                <a:solidFill>
                  <a:schemeClr val="bg1"/>
                </a:solidFill>
                <a:latin typeface="+mj-ea"/>
                <a:ea typeface="+mj-ea"/>
              </a:rPr>
              <a:t>빅데이터 기반 인공지능 분석을 통한 </a:t>
            </a:r>
          </a:p>
          <a:p>
            <a:pPr algn="ctr">
              <a:defRPr/>
            </a:pPr>
            <a:r>
              <a:rPr lang="ko-KR" altLang="ko-KR" sz="3200" b="1" spc="-150" dirty="0">
                <a:solidFill>
                  <a:schemeClr val="bg1"/>
                </a:solidFill>
                <a:latin typeface="+mj-ea"/>
                <a:ea typeface="+mj-ea"/>
              </a:rPr>
              <a:t>맞춤형 영화 추천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93" y="4170680"/>
            <a:ext cx="2736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발표자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한 동 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798" y="1465620"/>
            <a:ext cx="425640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spc="-150" dirty="0">
                <a:solidFill>
                  <a:srgbClr val="17375E"/>
                </a:solidFill>
              </a:rPr>
              <a:t>Take a Look (</a:t>
            </a:r>
            <a:r>
              <a:rPr lang="ko-KR" altLang="en-US" sz="3200" b="1" spc="-150" dirty="0" err="1">
                <a:solidFill>
                  <a:srgbClr val="17375E"/>
                </a:solidFill>
              </a:rPr>
              <a:t>떼껄룩</a:t>
            </a:r>
            <a:r>
              <a:rPr lang="en-US" altLang="ko-KR" sz="3200" b="1" spc="-150" dirty="0">
                <a:solidFill>
                  <a:srgbClr val="17375E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775" y="5922645"/>
            <a:ext cx="360045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2019.06.18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DC1B59-3D4F-4324-9F7E-0A03EBC39F21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1F062-E85A-4307-BA99-80EFD0C583D5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61D2C-280F-43DC-9DF4-3067766AA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930904"/>
            <a:ext cx="8641020" cy="56664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CC437E-746F-4413-83E0-0A57BDA5C8D2}"/>
              </a:ext>
            </a:extLst>
          </p:cNvPr>
          <p:cNvSpPr/>
          <p:nvPr/>
        </p:nvSpPr>
        <p:spPr>
          <a:xfrm>
            <a:off x="251460" y="620395"/>
            <a:ext cx="8641020" cy="643256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6DEEAD-8E91-4C4F-98DF-6D3127C84756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1BB12-E4C0-4E8B-B456-9C655E0A3417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5-4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9FAA3E36-FD8B-4F98-AE54-72B8C36946FC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2FE80-3061-4129-B472-AAD9C11357E0}"/>
              </a:ext>
            </a:extLst>
          </p:cNvPr>
          <p:cNvSpPr txBox="1"/>
          <p:nvPr/>
        </p:nvSpPr>
        <p:spPr>
          <a:xfrm>
            <a:off x="372206" y="727660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스토리보드</a:t>
            </a:r>
            <a:endParaRPr lang="ko-KR" altLang="en-US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579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52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5-5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209003-419F-4008-BF7C-1FC3A56088A6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10AAC-972F-4D48-B0F2-257902BA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36" y="1130222"/>
            <a:ext cx="6303727" cy="5440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0E6CB-2451-450C-97FC-3AF389370789}"/>
              </a:ext>
            </a:extLst>
          </p:cNvPr>
          <p:cNvSpPr txBox="1"/>
          <p:nvPr/>
        </p:nvSpPr>
        <p:spPr>
          <a:xfrm>
            <a:off x="372206" y="727660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프론트엔드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Flowchat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77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5-6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F954F-2ABC-4344-94E9-61CB7F464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092298"/>
            <a:ext cx="8641019" cy="5451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209003-419F-4008-BF7C-1FC3A56088A6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5079-5061-4DCD-8C6A-C1D43805DF56}"/>
              </a:ext>
            </a:extLst>
          </p:cNvPr>
          <p:cNvSpPr txBox="1"/>
          <p:nvPr/>
        </p:nvSpPr>
        <p:spPr>
          <a:xfrm>
            <a:off x="372206" y="727660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프론트엔드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클래스다이어그램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06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5-7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209003-419F-4008-BF7C-1FC3A56088A6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B0F917-4EA3-4492-A4E9-177D521D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5" y="1209755"/>
            <a:ext cx="6073579" cy="5376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0AE13C-4006-4106-8A69-DEDF7C13F150}"/>
              </a:ext>
            </a:extLst>
          </p:cNvPr>
          <p:cNvSpPr txBox="1"/>
          <p:nvPr/>
        </p:nvSpPr>
        <p:spPr>
          <a:xfrm>
            <a:off x="372206" y="727660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웹크롤링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Flowchat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3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0107DA-72BA-420E-B907-4C6EF19F7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8" y="762390"/>
            <a:ext cx="8497004" cy="583496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5-8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2EA9ACE0-C89B-4196-A76D-E06F6E9D2EEE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BF465-EDC4-433F-8425-CD151C041472}"/>
              </a:ext>
            </a:extLst>
          </p:cNvPr>
          <p:cNvSpPr txBox="1"/>
          <p:nvPr/>
        </p:nvSpPr>
        <p:spPr>
          <a:xfrm>
            <a:off x="372206" y="727660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웹크롤링</a:t>
            </a:r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클래스다이어그램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7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3F3D4-217F-4A04-9A01-DE6938C9C0B5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DE1143-EB41-4432-91CD-0B42F5EA6791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FC404-CA76-4523-886B-8685229D43B6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5-9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9" name="영상">
            <a:hlinkClick r:id="" action="ppaction://media"/>
            <a:extLst>
              <a:ext uri="{FF2B5EF4-FFF2-40B4-BE49-F238E27FC236}">
                <a16:creationId xmlns:a16="http://schemas.microsoft.com/office/drawing/2014/main" id="{4A4CC72C-7B4D-46C5-AEF2-6B936462F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462" y="1246883"/>
            <a:ext cx="8636078" cy="4558381"/>
          </a:xfrm>
          <a:prstGeom prst="rect">
            <a:avLst/>
          </a:prstGeom>
        </p:spPr>
      </p:pic>
      <p:sp>
        <p:nvSpPr>
          <p:cNvPr id="16" name="직사각형 7">
            <a:extLst>
              <a:ext uri="{FF2B5EF4-FFF2-40B4-BE49-F238E27FC236}">
                <a16:creationId xmlns:a16="http://schemas.microsoft.com/office/drawing/2014/main" id="{D2A58663-EE81-4F94-A14E-A542377E9DC3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EC9E5-59D6-46B2-8789-781E31777506}"/>
              </a:ext>
            </a:extLst>
          </p:cNvPr>
          <p:cNvSpPr txBox="1"/>
          <p:nvPr/>
        </p:nvSpPr>
        <p:spPr>
          <a:xfrm>
            <a:off x="372206" y="727660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웹크롤링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데이터 추출과정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5-10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2EA9ACE0-C89B-4196-A76D-E06F6E9D2EEE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B87839-585B-4341-92A2-F2678BC59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90" y="1082039"/>
            <a:ext cx="4475294" cy="549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8AB291-1994-42BA-B346-A31756C4086B}"/>
              </a:ext>
            </a:extLst>
          </p:cNvPr>
          <p:cNvSpPr txBox="1"/>
          <p:nvPr/>
        </p:nvSpPr>
        <p:spPr>
          <a:xfrm>
            <a:off x="372206" y="727660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감정분석 </a:t>
            </a:r>
            <a:r>
              <a:rPr lang="en-US" altLang="ko-KR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Flowchat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2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2EA9ACE0-C89B-4196-A76D-E06F6E9D2EEE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AF76B1-8F34-44E2-A6F0-4F7F6BCE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86" y="1164754"/>
            <a:ext cx="5501228" cy="5277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1230E6-2A8A-4F94-BF66-D25CD59236B4}"/>
              </a:ext>
            </a:extLst>
          </p:cNvPr>
          <p:cNvSpPr txBox="1"/>
          <p:nvPr/>
        </p:nvSpPr>
        <p:spPr>
          <a:xfrm>
            <a:off x="372206" y="727660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감정분석 </a:t>
            </a:r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클래스다이어그램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328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0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E4D5B-6291-4BB2-AD15-59887E5C9C0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63EA3F-95CE-429F-9BC5-2BE8AEBC5AE0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AA06A-E5E1-40C0-8B87-AC99B83A37D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1E275DFB-8510-4FE9-B283-722AC716C75A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7B4E2-E432-436E-A16C-5B545071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0" y="1452906"/>
            <a:ext cx="7944959" cy="4820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A73641-094C-49EC-91F8-FD7318ECC7F3}"/>
              </a:ext>
            </a:extLst>
          </p:cNvPr>
          <p:cNvSpPr txBox="1"/>
          <p:nvPr/>
        </p:nvSpPr>
        <p:spPr>
          <a:xfrm>
            <a:off x="372206" y="727660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물리적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ERD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93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712" y="1365567"/>
            <a:ext cx="6886574" cy="448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C3F3D4-217F-4A04-9A01-DE6938C9C0B5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DE1143-EB41-4432-91CD-0B42F5EA6791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FC404-CA76-4523-886B-8685229D43B6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5-13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2923F19C-FBE4-4A7C-B9AE-0924C80E8A34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215" y="548640"/>
            <a:ext cx="4176395" cy="4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810" y="3655695"/>
            <a:ext cx="6847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dirty="0">
                <a:solidFill>
                  <a:schemeClr val="bg1"/>
                </a:solidFill>
                <a:latin typeface="HY헤드라인M"/>
                <a:ea typeface="HY헤드라인M"/>
              </a:rPr>
              <a:t>05    06    07    </a:t>
            </a:r>
            <a:endParaRPr lang="ko-KR" altLang="en-US" sz="5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314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00020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42785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5632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33145" y="465328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260" y="3136900"/>
            <a:ext cx="136842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팀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2060" y="3136900"/>
            <a:ext cx="835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서론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9721" y="3136900"/>
            <a:ext cx="1256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개발일정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16730" y="3136900"/>
            <a:ext cx="151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개발환경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810" y="1988820"/>
            <a:ext cx="6487795" cy="904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dirty="0">
                <a:solidFill>
                  <a:schemeClr val="bg1"/>
                </a:solidFill>
                <a:latin typeface="HY헤드라인M"/>
                <a:ea typeface="HY헤드라인M"/>
              </a:rPr>
              <a:t>01    02    03    04</a:t>
            </a:r>
            <a:endParaRPr lang="ko-KR" altLang="en-US" sz="5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00020" y="464693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592" y="4742113"/>
            <a:ext cx="1537576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spc="-150" dirty="0" err="1">
                <a:solidFill>
                  <a:schemeClr val="bg1"/>
                </a:solidFill>
                <a:latin typeface="+mj-ea"/>
              </a:rPr>
              <a:t>진행중결과물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427855" y="465328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79076" y="4736465"/>
            <a:ext cx="1537576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  <a:ea typeface="맑은 고딕"/>
              </a:rPr>
              <a:t>앞으로의 방향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7F6BE-C848-4DC7-BC76-987D14116FDD}"/>
              </a:ext>
            </a:extLst>
          </p:cNvPr>
          <p:cNvSpPr txBox="1"/>
          <p:nvPr/>
        </p:nvSpPr>
        <p:spPr>
          <a:xfrm>
            <a:off x="4293584" y="4736465"/>
            <a:ext cx="1537576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b="1" spc="-150" dirty="0">
                <a:solidFill>
                  <a:schemeClr val="bg1"/>
                </a:solidFill>
                <a:ea typeface="맑은 고딕"/>
              </a:rPr>
              <a:t> Q&amp;A</a:t>
            </a:r>
            <a:endParaRPr lang="ko-KR" altLang="en-US" b="1" dirty="0">
              <a:solidFill>
                <a:schemeClr val="bg1"/>
              </a:solidFill>
              <a:ea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323" y="1598436"/>
            <a:ext cx="8027353" cy="4350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2833B4-D80C-4605-A679-F40DC8D40530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1D188C-74FF-4022-987A-606C23809992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F3C27-CA0A-43A7-AC60-2D2F1A75ED98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5-14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70B93DB-D139-49FF-94A9-031C8A7D54DD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ACBBD-6A12-4A79-9C9B-78439CA97E6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33D3C26-3CBF-4BE9-BFDE-4A4629F84F7F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F9954-C6ED-44BF-902D-4A26D7495E0E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5-15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D552E-8914-4D33-AB8B-2F97B658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" y="1282202"/>
            <a:ext cx="7920990" cy="5083734"/>
          </a:xfrm>
          <a:prstGeom prst="rect">
            <a:avLst/>
          </a:prstGeom>
        </p:spPr>
      </p:pic>
      <p:sp>
        <p:nvSpPr>
          <p:cNvPr id="17" name="직사각형 7">
            <a:extLst>
              <a:ext uri="{FF2B5EF4-FFF2-40B4-BE49-F238E27FC236}">
                <a16:creationId xmlns:a16="http://schemas.microsoft.com/office/drawing/2014/main" id="{26AA08CA-A7C7-4DFE-8F54-8601FBAD528A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</p:spTree>
    <p:extLst>
      <p:ext uri="{BB962C8B-B14F-4D97-AF65-F5344CB8AC3E}">
        <p14:creationId xmlns:p14="http://schemas.microsoft.com/office/powerpoint/2010/main" val="24583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E4D5B-6291-4BB2-AD15-59887E5C9C0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ECCB02E0-6505-4772-9500-B60AA4BFC263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앞으로의 방향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63EA3F-95CE-429F-9BC5-2BE8AEBC5AE0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AA06A-E5E1-40C0-8B87-AC99B83A37D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6-1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7EA3A62-1F37-425F-A536-F08B9C83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48605"/>
              </p:ext>
            </p:extLst>
          </p:nvPr>
        </p:nvGraphicFramePr>
        <p:xfrm>
          <a:off x="989808" y="1166911"/>
          <a:ext cx="7164376" cy="5286425"/>
        </p:xfrm>
        <a:graphic>
          <a:graphicData uri="http://schemas.openxmlformats.org/drawingml/2006/table">
            <a:tbl>
              <a:tblPr firstRow="1" bandRow="1"/>
              <a:tblGrid>
                <a:gridCol w="79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2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433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내 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일 정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6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 획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 빌딩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계획수립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예상되는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비숙달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S/W 에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숙달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57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 석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(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DB,Python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등) 별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발생될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구조적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W적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각종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빅데이터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출처처의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Licence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제공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DB(IMDB)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분석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DB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정리작업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66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 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직접적인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Python, DB, Android Studio 의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입출력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66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구현 기능별 클래스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전체적인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흐름에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도식화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정리작업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66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 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분업화에 의한 개발작업 및 실제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연동과정을 거치는 작업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66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완성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입력값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출력값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체크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81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미팅계획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멘토 상호간은 상시 가능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멘티님과의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미팅계획은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미정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63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FA2C15-B43C-4043-98BD-DE082EA25406}"/>
              </a:ext>
            </a:extLst>
          </p:cNvPr>
          <p:cNvSpPr/>
          <p:nvPr/>
        </p:nvSpPr>
        <p:spPr>
          <a:xfrm>
            <a:off x="266065" y="620688"/>
            <a:ext cx="8641080" cy="3247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54748BD-C8A1-4F2F-A804-CA45B6C25EDC}"/>
              </a:ext>
            </a:extLst>
          </p:cNvPr>
          <p:cNvSpPr/>
          <p:nvPr/>
        </p:nvSpPr>
        <p:spPr>
          <a:xfrm>
            <a:off x="2555778" y="1916833"/>
            <a:ext cx="4032446" cy="4206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60043" y="2969657"/>
            <a:ext cx="2662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</a:rPr>
              <a:t>Q&amp;A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5E8F3-C35C-437F-82F9-CDCE559D0930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734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5E8F3-C35C-437F-82F9-CDCE559D0930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00" y="620732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56369" y="3619697"/>
            <a:ext cx="236202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b="1" dirty="0"/>
              <a:t>팀장 이병규</a:t>
            </a:r>
          </a:p>
          <a:p>
            <a:pPr lvl="0" algn="r">
              <a:defRPr/>
            </a:pPr>
            <a:endParaRPr lang="en-US" altLang="ko-KR" b="1" dirty="0"/>
          </a:p>
          <a:p>
            <a:pPr lvl="0" algn="r">
              <a:defRPr/>
            </a:pPr>
            <a:r>
              <a:rPr lang="ko-KR" altLang="en-US" sz="1300" dirty="0" err="1"/>
              <a:t>한국폴리텍대학</a:t>
            </a:r>
            <a:r>
              <a:rPr lang="ko-KR" altLang="en-US" sz="1300" dirty="0"/>
              <a:t> 안성캠퍼스</a:t>
            </a:r>
          </a:p>
          <a:p>
            <a:pPr lvl="0" algn="r">
              <a:defRPr/>
            </a:pPr>
            <a:r>
              <a:rPr lang="ko-KR" altLang="en-US" sz="1300" dirty="0" err="1"/>
              <a:t>스마트소프트웨어과</a:t>
            </a:r>
            <a:endParaRPr lang="ko-KR" altLang="en-US" sz="1300" dirty="0"/>
          </a:p>
          <a:p>
            <a:pPr lvl="0" algn="r">
              <a:defRPr/>
            </a:pPr>
            <a:r>
              <a:rPr lang="en-US" altLang="ko-KR" sz="2000" b="1" dirty="0"/>
              <a:t>Back-end-tier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1-1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26118" y="3681293"/>
            <a:ext cx="270573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팀원 </a:t>
            </a:r>
            <a:r>
              <a:rPr lang="ko-KR" altLang="en-US" b="1" dirty="0" err="1"/>
              <a:t>한동교</a:t>
            </a:r>
            <a:r>
              <a:rPr lang="en-US" altLang="ko-KR" b="1" dirty="0"/>
              <a:t>, </a:t>
            </a:r>
            <a:r>
              <a:rPr lang="ko-KR" altLang="en-US" b="1" dirty="0"/>
              <a:t>김준혁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sz="1300" dirty="0" err="1"/>
              <a:t>한국폴리텍대학</a:t>
            </a:r>
            <a:r>
              <a:rPr lang="ko-KR" altLang="en-US" sz="1300" dirty="0"/>
              <a:t> 안성캠퍼스</a:t>
            </a:r>
          </a:p>
          <a:p>
            <a:pPr>
              <a:defRPr/>
            </a:pPr>
            <a:r>
              <a:rPr lang="ko-KR" altLang="en-US" sz="1300" dirty="0" err="1"/>
              <a:t>스마트소프트웨어과</a:t>
            </a:r>
            <a:endParaRPr lang="ko-KR" altLang="en-US" sz="1300" dirty="0"/>
          </a:p>
          <a:p>
            <a:pPr>
              <a:defRPr/>
            </a:pPr>
            <a:r>
              <a:rPr lang="en-US" altLang="ko-KR" sz="2000" b="1" dirty="0"/>
              <a:t>Front-end-tier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351530" y="6453505"/>
            <a:ext cx="2281555" cy="0"/>
          </a:xfrm>
          <a:prstGeom prst="line">
            <a:avLst/>
          </a:prstGeom>
          <a:ln w="9525">
            <a:solidFill>
              <a:schemeClr val="tx1"/>
            </a:solidFill>
          </a:ln>
          <a:effectLst>
            <a:outerShdw blurRad="76200" dist="12700" dir="2700000" sy="-23000" kx="-800399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41787" y="1453701"/>
            <a:ext cx="2819400" cy="112960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b="1" strike="noStrike" cap="none" dirty="0">
                <a:latin typeface="맑은 고딕"/>
                <a:ea typeface="맑은 고딕"/>
              </a:rPr>
              <a:t>송지영 </a:t>
            </a:r>
            <a:r>
              <a:rPr lang="en-US" altLang="ko-KR" sz="1800" b="1" strike="noStrike" cap="none" dirty="0" err="1">
                <a:latin typeface="맑은 고딕"/>
                <a:ea typeface="맑은 고딕"/>
              </a:rPr>
              <a:t>지도교수님</a:t>
            </a:r>
            <a:endParaRPr lang="en-US" altLang="ko-KR" sz="1800" b="1" strike="noStrike" cap="none" dirty="0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 dirty="0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0" strike="noStrike" cap="none" dirty="0" err="1">
                <a:latin typeface="맑은 고딕"/>
                <a:ea typeface="맑은 고딕"/>
              </a:rPr>
              <a:t>한국폴리텍대학</a:t>
            </a:r>
            <a:r>
              <a:rPr lang="en-US" altLang="ko-KR" sz="1600" b="0" strike="noStrike" cap="none" dirty="0">
                <a:latin typeface="맑은 고딕"/>
                <a:ea typeface="맑은 고딕"/>
              </a:rPr>
              <a:t> </a:t>
            </a:r>
            <a:r>
              <a:rPr lang="en-US" altLang="ko-KR" sz="1600" b="0" strike="noStrike" cap="none" dirty="0" err="1">
                <a:latin typeface="맑은 고딕"/>
                <a:ea typeface="맑은 고딕"/>
              </a:rPr>
              <a:t>안성캠퍼스</a:t>
            </a:r>
            <a:endParaRPr lang="en-US" altLang="ko-KR" sz="1600" b="0" strike="noStrike" cap="none" dirty="0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0" strike="noStrike" cap="none" dirty="0" err="1">
                <a:latin typeface="맑은 고딕"/>
                <a:ea typeface="맑은 고딕"/>
              </a:rPr>
              <a:t>스마트소프트웨어과</a:t>
            </a:r>
            <a:endParaRPr lang="ko-KR" altLang="en-US" sz="1600" b="0" strike="noStrike" cap="none" dirty="0">
              <a:latin typeface="맑은 고딕"/>
              <a:ea typeface="맑은 고딕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618957-B6EA-4D0F-8DCF-CA99EAF4C4AF}"/>
              </a:ext>
            </a:extLst>
          </p:cNvPr>
          <p:cNvGrpSpPr/>
          <p:nvPr/>
        </p:nvGrpSpPr>
        <p:grpSpPr>
          <a:xfrm>
            <a:off x="4217018" y="3274279"/>
            <a:ext cx="701479" cy="669526"/>
            <a:chOff x="5816600" y="1708785"/>
            <a:chExt cx="1198880" cy="114427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EA50D8-DEF8-4FEA-9CA8-1CE7A7142C88}"/>
                </a:ext>
              </a:extLst>
            </p:cNvPr>
            <p:cNvSpPr/>
            <p:nvPr/>
          </p:nvSpPr>
          <p:spPr>
            <a:xfrm>
              <a:off x="5871210" y="1708785"/>
              <a:ext cx="1144270" cy="11442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540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33691B-3575-48A0-9EC2-8C120BC4C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16600" y="1708785"/>
              <a:ext cx="1144270" cy="114427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2C980D-E115-4560-B67B-56CDCEFD7B66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3AD668FA-CF9D-4C5D-AE07-BD8EF62723A6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 err="1">
                <a:solidFill>
                  <a:schemeClr val="bg1"/>
                </a:solidFill>
              </a:rPr>
              <a:t>팀소개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844EF7-A204-4CC2-AD13-A4C42967A794}"/>
              </a:ext>
            </a:extLst>
          </p:cNvPr>
          <p:cNvSpPr/>
          <p:nvPr/>
        </p:nvSpPr>
        <p:spPr>
          <a:xfrm>
            <a:off x="251460" y="620732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72" y="2110938"/>
            <a:ext cx="2087880" cy="307446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708920"/>
            <a:ext cx="957580" cy="46689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0" y="3729609"/>
            <a:ext cx="957580" cy="93610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868144" y="2758566"/>
            <a:ext cx="1081404" cy="367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/>
              <a:t>7,000</a:t>
            </a:r>
            <a:r>
              <a:rPr lang="ko-KR" altLang="en-US" b="1" dirty="0"/>
              <a:t> 건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68144" y="4014497"/>
            <a:ext cx="1081404" cy="366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/>
              <a:t>3,000</a:t>
            </a:r>
            <a:r>
              <a:rPr lang="ko-KR" altLang="en-US" b="1" dirty="0"/>
              <a:t> 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60986" y="1340768"/>
            <a:ext cx="1822028" cy="36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/>
              <a:t>영화 리뷰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3C606-D118-4D2B-AE41-B586487038A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6A22B6-14D9-41B5-A4BB-F3CB3F2A5FED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E7FA3A-A7C0-4197-98B9-F6CAFD2A972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2-1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62E47266-3009-4758-B372-1886AFC94209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서론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844EF7-A204-4CC2-AD13-A4C42967A794}"/>
              </a:ext>
            </a:extLst>
          </p:cNvPr>
          <p:cNvSpPr/>
          <p:nvPr/>
        </p:nvSpPr>
        <p:spPr>
          <a:xfrm>
            <a:off x="251520" y="609600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3C606-D118-4D2B-AE41-B586487038A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id="{C2403329-E139-4A77-B168-A2A435C339AF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6A22B6-14D9-41B5-A4BB-F3CB3F2A5FED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E7FA3A-A7C0-4197-98B9-F6CAFD2A972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3-1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B667133-6DB8-4F5C-86D0-98DD8F092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32" b="-10682"/>
          <a:stretch/>
        </p:blipFill>
        <p:spPr>
          <a:xfrm>
            <a:off x="1066827" y="1556366"/>
            <a:ext cx="946869" cy="56596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DE71B88-A2FE-425C-8704-7FD45C10B8AF}"/>
              </a:ext>
            </a:extLst>
          </p:cNvPr>
          <p:cNvSpPr txBox="1"/>
          <p:nvPr/>
        </p:nvSpPr>
        <p:spPr>
          <a:xfrm>
            <a:off x="1966842" y="1615723"/>
            <a:ext cx="1173340" cy="3512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b="1"/>
              <a:t>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C1FC3A-6703-4404-9196-1C8EC522A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45465" y="4286772"/>
            <a:ext cx="2608988" cy="13697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898C37-BB11-470F-9E65-C44AE2195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385" y="4213083"/>
            <a:ext cx="1473751" cy="758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B820A9-4A67-4560-9B17-CF8C844018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12115" y="977560"/>
            <a:ext cx="2075688" cy="11675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A8AC1E-CD06-41C8-84AD-88313D9413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31589" y="4592357"/>
            <a:ext cx="1524600" cy="1524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21387A3-BB8D-4DEF-9DDA-AEFB6FB36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28" y="2731486"/>
            <a:ext cx="1395028" cy="139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0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7DBAAC-92F7-426B-8AC3-BE931BD4EBB6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12385"/>
              </p:ext>
            </p:extLst>
          </p:nvPr>
        </p:nvGraphicFramePr>
        <p:xfrm>
          <a:off x="989808" y="1166911"/>
          <a:ext cx="7164376" cy="5286425"/>
        </p:xfrm>
        <a:graphic>
          <a:graphicData uri="http://schemas.openxmlformats.org/drawingml/2006/table">
            <a:tbl>
              <a:tblPr firstRow="1" bandRow="1"/>
              <a:tblGrid>
                <a:gridCol w="79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69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2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433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내 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일 정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6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10월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 획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 빌딩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계획수립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예상되는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비숙달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S/W 에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숙달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572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 석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(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DB,Python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등) 별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발생될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구조적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W적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각종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빅데이터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출처처의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Licence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제공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DB(IMDB)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분석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DB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정리작업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66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 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직접적인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Python, DB, Android Studio 의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입출력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66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구현 기능별 클래스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전체적인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흐름에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대한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도식화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정리작업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665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 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분업화에 의한 개발작업 및 실제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연동과정을 거치는 작업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66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완성 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작업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6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테스트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입력값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출력값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체크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81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미팅계획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멘토 상호간은 상시 가능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멘티님과의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미팅계획은</a:t>
                      </a:r>
                      <a:r>
                        <a:rPr lang="EN-US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미정</a:t>
                      </a:r>
                      <a:endParaRPr lang="EN-US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BF64F2-0F85-444B-BA5F-36B7C810A0F2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2775E44-4214-493B-836F-52E58BEF63BC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개발일정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277BA62-1E00-43E9-86D7-5A0108A56C5C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F6B06-8A1D-4D6C-B803-8E8A38B06BD0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4-1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0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E4D5B-6291-4BB2-AD15-59887E5C9C0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63EA3F-95CE-429F-9BC5-2BE8AEBC5AE0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AA06A-E5E1-40C0-8B87-AC99B83A37D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5-1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1E275DFB-8510-4FE9-B283-722AC716C75A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5B0E3-0EDD-40A5-B608-7E9BE0A3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1112631"/>
            <a:ext cx="7200802" cy="53024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C5238-0B33-4276-ADEA-61D26E80AA3C}"/>
              </a:ext>
            </a:extLst>
          </p:cNvPr>
          <p:cNvSpPr txBox="1"/>
          <p:nvPr/>
        </p:nvSpPr>
        <p:spPr>
          <a:xfrm>
            <a:off x="372206" y="727660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프론트엔드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요구사항 정의서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08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0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E4D5B-6291-4BB2-AD15-59887E5C9C0B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63EA3F-95CE-429F-9BC5-2BE8AEBC5AE0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AA06A-E5E1-40C0-8B87-AC99B83A37DD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5-2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1E275DFB-8510-4FE9-B283-722AC716C75A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DA1585-9504-42C6-BE83-C601D58A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28" y="1497130"/>
            <a:ext cx="6949544" cy="4427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CD618-5C53-463D-997A-9500D4BEA831}"/>
              </a:ext>
            </a:extLst>
          </p:cNvPr>
          <p:cNvSpPr txBox="1"/>
          <p:nvPr/>
        </p:nvSpPr>
        <p:spPr>
          <a:xfrm>
            <a:off x="372206" y="727660"/>
            <a:ext cx="20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백엔드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요구사항 정의서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37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8A00B-F961-47A9-979B-E4A358F41455}"/>
              </a:ext>
            </a:extLst>
          </p:cNvPr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52E20-18F4-4FA4-B3A4-0ABE472D763C}"/>
              </a:ext>
            </a:extLst>
          </p:cNvPr>
          <p:cNvSpPr txBox="1"/>
          <p:nvPr/>
        </p:nvSpPr>
        <p:spPr>
          <a:xfrm>
            <a:off x="6300470" y="271780"/>
            <a:ext cx="2592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 dirty="0">
                <a:solidFill>
                  <a:schemeClr val="bg1"/>
                </a:solidFill>
              </a:rPr>
              <a:t>Take A Look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E5D2E5-F3EF-4868-BBD7-05AA1EC8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36" y="836712"/>
            <a:ext cx="8633404" cy="574950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3F609FF-26E2-4651-AFAE-48F24D8D2059}"/>
              </a:ext>
            </a:extLst>
          </p:cNvPr>
          <p:cNvSpPr/>
          <p:nvPr/>
        </p:nvSpPr>
        <p:spPr>
          <a:xfrm>
            <a:off x="3987631" y="33120"/>
            <a:ext cx="1168738" cy="10183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72A38-5CE0-44DB-AEDA-FA60CFB67424}"/>
              </a:ext>
            </a:extLst>
          </p:cNvPr>
          <p:cNvSpPr txBox="1"/>
          <p:nvPr/>
        </p:nvSpPr>
        <p:spPr>
          <a:xfrm>
            <a:off x="4031933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HY헤드라인M"/>
                <a:ea typeface="HY헤드라인M"/>
              </a:rPr>
              <a:t>5-3</a:t>
            </a:r>
            <a:endParaRPr lang="ko-KR" altLang="en-US" sz="2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id="{8D29D257-1E23-4346-B321-D96F7F4BA6CE}"/>
              </a:ext>
            </a:extLst>
          </p:cNvPr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schemeClr val="bg1"/>
                </a:solidFill>
              </a:rPr>
              <a:t>진행중 결과물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8E775-4646-4A0A-9B01-A2A2D0CC8A52}"/>
              </a:ext>
            </a:extLst>
          </p:cNvPr>
          <p:cNvSpPr txBox="1"/>
          <p:nvPr/>
        </p:nvSpPr>
        <p:spPr>
          <a:xfrm>
            <a:off x="372206" y="727660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시스템구성도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796</Words>
  <Application>Microsoft Office PowerPoint</Application>
  <PresentationFormat>화면 슬라이드 쇼(4:3)</PresentationFormat>
  <Paragraphs>233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210 옴니고딕 030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한 동교</cp:lastModifiedBy>
  <cp:revision>190</cp:revision>
  <dcterms:modified xsi:type="dcterms:W3CDTF">2019-06-17T17:18:10Z</dcterms:modified>
  <cp:version>1000.0000.01</cp:version>
</cp:coreProperties>
</file>